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8" r:id="rId2"/>
    <p:sldId id="305" r:id="rId3"/>
    <p:sldId id="260" r:id="rId4"/>
    <p:sldId id="306" r:id="rId5"/>
    <p:sldId id="307" r:id="rId6"/>
    <p:sldId id="308" r:id="rId7"/>
    <p:sldId id="315" r:id="rId8"/>
    <p:sldId id="309" r:id="rId9"/>
    <p:sldId id="316" r:id="rId10"/>
    <p:sldId id="311" r:id="rId11"/>
    <p:sldId id="313" r:id="rId12"/>
    <p:sldId id="314" r:id="rId13"/>
    <p:sldId id="263" r:id="rId14"/>
    <p:sldId id="265" r:id="rId15"/>
    <p:sldId id="317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CFB0B2-AE09-46CB-BB67-2FCD067E71DF}">
  <a:tblStyle styleId="{82CFB0B2-AE09-46CB-BB67-2FCD067E71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26" y="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4145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a2ede69c63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a2ede69c63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af1914458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af1914458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a2ede69c6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a2ede69c6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2ede69c6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2ede69c6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slide" Target="../slides/slide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5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122" name="Google Shape;122;p5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125" name="Google Shape;125;p5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128" name="Google Shape;128;p5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5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131" name="Google Shape;131;p5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134" name="Google Shape;134;p5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-3950" y="-8037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91048" y="-8187"/>
            <a:ext cx="7720201" cy="51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5"/>
          <p:cNvGrpSpPr/>
          <p:nvPr/>
        </p:nvGrpSpPr>
        <p:grpSpPr>
          <a:xfrm>
            <a:off x="8234754" y="864825"/>
            <a:ext cx="901173" cy="762000"/>
            <a:chOff x="8303150" y="896112"/>
            <a:chExt cx="832800" cy="762000"/>
          </a:xfrm>
        </p:grpSpPr>
        <p:sp>
          <p:nvSpPr>
            <p:cNvPr id="139" name="Google Shape;139;p5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06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 flipH="1">
            <a:off x="922999" y="101898"/>
            <a:ext cx="7202746" cy="4936103"/>
            <a:chOff x="-10450323" y="5619723"/>
            <a:chExt cx="7202746" cy="4936103"/>
          </a:xfrm>
        </p:grpSpPr>
        <p:sp>
          <p:nvSpPr>
            <p:cNvPr id="142" name="Google Shape;142;p5"/>
            <p:cNvSpPr/>
            <p:nvPr/>
          </p:nvSpPr>
          <p:spPr>
            <a:xfrm rot="5400000">
              <a:off x="-10016705" y="68736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 rot="5400000">
              <a:off x="-4091917" y="70309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 rot="5400000">
              <a:off x="-3344699" y="104167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 rot="5400000">
              <a:off x="-6932749" y="56330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 rot="5400000">
              <a:off x="-7240742" y="10081538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 rot="5400000">
              <a:off x="-8936281" y="104588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 rot="5400000">
              <a:off x="-3508191" y="85312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 rot="5400000">
              <a:off x="-6935057" y="77918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 rot="5400000">
              <a:off x="-3889190" y="589267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206375" y="3724275"/>
            <a:ext cx="2820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5121201" y="3724275"/>
            <a:ext cx="2820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1206375" y="4074438"/>
            <a:ext cx="2820600" cy="5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5121201" y="4074438"/>
            <a:ext cx="2820600" cy="5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1238400" y="436282"/>
            <a:ext cx="666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9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266" name="Google Shape;266;p9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9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269" name="Google Shape;269;p9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9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272" name="Google Shape;272;p9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9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275" name="Google Shape;275;p9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9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278" name="Google Shape;278;p9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9"/>
          <p:cNvGrpSpPr/>
          <p:nvPr/>
        </p:nvGrpSpPr>
        <p:grpSpPr>
          <a:xfrm>
            <a:off x="8303150" y="864818"/>
            <a:ext cx="832800" cy="762000"/>
            <a:chOff x="8303150" y="896112"/>
            <a:chExt cx="832800" cy="762000"/>
          </a:xfrm>
        </p:grpSpPr>
        <p:sp>
          <p:nvSpPr>
            <p:cNvPr id="281" name="Google Shape;281;p9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9"/>
          <p:cNvSpPr/>
          <p:nvPr/>
        </p:nvSpPr>
        <p:spPr>
          <a:xfrm>
            <a:off x="-6700" y="-18750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284" name="Google Shape;284;p9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88298" y="-18900"/>
            <a:ext cx="7720201" cy="51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9"/>
          <p:cNvGrpSpPr/>
          <p:nvPr/>
        </p:nvGrpSpPr>
        <p:grpSpPr>
          <a:xfrm>
            <a:off x="892614" y="71019"/>
            <a:ext cx="7293324" cy="4916283"/>
            <a:chOff x="-10480708" y="5588844"/>
            <a:chExt cx="7293324" cy="4916283"/>
          </a:xfrm>
        </p:grpSpPr>
        <p:sp>
          <p:nvSpPr>
            <p:cNvPr id="286" name="Google Shape;286;p9"/>
            <p:cNvSpPr/>
            <p:nvPr/>
          </p:nvSpPr>
          <p:spPr>
            <a:xfrm rot="5400000">
              <a:off x="-5958207" y="56023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5400000">
              <a:off x="-3376341" y="76343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 rot="5400000">
              <a:off x="-3284391" y="98321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rot="5400000">
              <a:off x="-4802986" y="63110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 rot="5400000">
              <a:off x="-6730482" y="103064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9"/>
          <p:cNvSpPr/>
          <p:nvPr/>
        </p:nvSpPr>
        <p:spPr>
          <a:xfrm rot="-899998">
            <a:off x="2031692" y="2020968"/>
            <a:ext cx="372178" cy="468905"/>
          </a:xfrm>
          <a:custGeom>
            <a:avLst/>
            <a:gdLst/>
            <a:ahLst/>
            <a:cxnLst/>
            <a:rect l="l" t="t" r="r" b="b"/>
            <a:pathLst>
              <a:path w="9096" h="11460" extrusionOk="0">
                <a:moveTo>
                  <a:pt x="7282" y="7427"/>
                </a:moveTo>
                <a:cubicBezTo>
                  <a:pt x="7862" y="5991"/>
                  <a:pt x="9095" y="3467"/>
                  <a:pt x="8486" y="1900"/>
                </a:cubicBezTo>
                <a:cubicBezTo>
                  <a:pt x="8356" y="1596"/>
                  <a:pt x="8167" y="1335"/>
                  <a:pt x="7949" y="1117"/>
                </a:cubicBezTo>
                <a:cubicBezTo>
                  <a:pt x="7021" y="102"/>
                  <a:pt x="5716" y="0"/>
                  <a:pt x="4831" y="1190"/>
                </a:cubicBezTo>
                <a:cubicBezTo>
                  <a:pt x="4439" y="1726"/>
                  <a:pt x="4309" y="2408"/>
                  <a:pt x="4483" y="3046"/>
                </a:cubicBezTo>
                <a:cubicBezTo>
                  <a:pt x="4265" y="3046"/>
                  <a:pt x="4178" y="2785"/>
                  <a:pt x="4106" y="2582"/>
                </a:cubicBezTo>
                <a:cubicBezTo>
                  <a:pt x="3815" y="1828"/>
                  <a:pt x="3090" y="1335"/>
                  <a:pt x="2278" y="1335"/>
                </a:cubicBezTo>
                <a:cubicBezTo>
                  <a:pt x="1640" y="1320"/>
                  <a:pt x="972" y="1523"/>
                  <a:pt x="552" y="1987"/>
                </a:cubicBezTo>
                <a:cubicBezTo>
                  <a:pt x="88" y="2510"/>
                  <a:pt x="1" y="3293"/>
                  <a:pt x="102" y="3989"/>
                </a:cubicBezTo>
                <a:cubicBezTo>
                  <a:pt x="334" y="5831"/>
                  <a:pt x="1669" y="7166"/>
                  <a:pt x="2844" y="8500"/>
                </a:cubicBezTo>
                <a:lnTo>
                  <a:pt x="2873" y="8529"/>
                </a:lnTo>
                <a:cubicBezTo>
                  <a:pt x="3728" y="9501"/>
                  <a:pt x="4555" y="10545"/>
                  <a:pt x="5469" y="11459"/>
                </a:cubicBezTo>
                <a:cubicBezTo>
                  <a:pt x="6049" y="10110"/>
                  <a:pt x="6774" y="8790"/>
                  <a:pt x="7282" y="74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"/>
          <p:cNvSpPr/>
          <p:nvPr/>
        </p:nvSpPr>
        <p:spPr>
          <a:xfrm rot="1799934">
            <a:off x="6620323" y="2020970"/>
            <a:ext cx="372175" cy="468901"/>
          </a:xfrm>
          <a:custGeom>
            <a:avLst/>
            <a:gdLst/>
            <a:ahLst/>
            <a:cxnLst/>
            <a:rect l="l" t="t" r="r" b="b"/>
            <a:pathLst>
              <a:path w="9096" h="11460" extrusionOk="0">
                <a:moveTo>
                  <a:pt x="7282" y="7427"/>
                </a:moveTo>
                <a:cubicBezTo>
                  <a:pt x="7862" y="5991"/>
                  <a:pt x="9095" y="3467"/>
                  <a:pt x="8486" y="1900"/>
                </a:cubicBezTo>
                <a:cubicBezTo>
                  <a:pt x="8356" y="1596"/>
                  <a:pt x="8167" y="1335"/>
                  <a:pt x="7949" y="1117"/>
                </a:cubicBezTo>
                <a:cubicBezTo>
                  <a:pt x="7021" y="102"/>
                  <a:pt x="5716" y="0"/>
                  <a:pt x="4831" y="1190"/>
                </a:cubicBezTo>
                <a:cubicBezTo>
                  <a:pt x="4439" y="1726"/>
                  <a:pt x="4309" y="2408"/>
                  <a:pt x="4483" y="3046"/>
                </a:cubicBezTo>
                <a:cubicBezTo>
                  <a:pt x="4265" y="3046"/>
                  <a:pt x="4178" y="2785"/>
                  <a:pt x="4106" y="2582"/>
                </a:cubicBezTo>
                <a:cubicBezTo>
                  <a:pt x="3815" y="1828"/>
                  <a:pt x="3090" y="1335"/>
                  <a:pt x="2278" y="1335"/>
                </a:cubicBezTo>
                <a:cubicBezTo>
                  <a:pt x="1640" y="1320"/>
                  <a:pt x="972" y="1523"/>
                  <a:pt x="552" y="1987"/>
                </a:cubicBezTo>
                <a:cubicBezTo>
                  <a:pt x="88" y="2510"/>
                  <a:pt x="1" y="3293"/>
                  <a:pt x="102" y="3989"/>
                </a:cubicBezTo>
                <a:cubicBezTo>
                  <a:pt x="334" y="5831"/>
                  <a:pt x="1669" y="7166"/>
                  <a:pt x="2844" y="8500"/>
                </a:cubicBezTo>
                <a:lnTo>
                  <a:pt x="2873" y="8529"/>
                </a:lnTo>
                <a:cubicBezTo>
                  <a:pt x="3728" y="9501"/>
                  <a:pt x="4555" y="10545"/>
                  <a:pt x="5469" y="11459"/>
                </a:cubicBezTo>
                <a:cubicBezTo>
                  <a:pt x="6049" y="10110"/>
                  <a:pt x="6774" y="8790"/>
                  <a:pt x="7282" y="74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 txBox="1">
            <a:spLocks noGrp="1"/>
          </p:cNvSpPr>
          <p:nvPr>
            <p:ph type="title"/>
          </p:nvPr>
        </p:nvSpPr>
        <p:spPr>
          <a:xfrm>
            <a:off x="2578125" y="1602625"/>
            <a:ext cx="3854700" cy="12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5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1614200" y="2756350"/>
            <a:ext cx="57825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"/>
          <p:cNvSpPr txBox="1">
            <a:spLocks noGrp="1"/>
          </p:cNvSpPr>
          <p:nvPr>
            <p:ph type="title"/>
          </p:nvPr>
        </p:nvSpPr>
        <p:spPr>
          <a:xfrm>
            <a:off x="4571775" y="1659725"/>
            <a:ext cx="38553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13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338" name="Google Shape;338;p13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13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341" name="Google Shape;341;p13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13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344" name="Google Shape;344;p13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347" name="Google Shape;347;p13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3"/>
          <p:cNvGrpSpPr/>
          <p:nvPr/>
        </p:nvGrpSpPr>
        <p:grpSpPr>
          <a:xfrm>
            <a:off x="8303150" y="864818"/>
            <a:ext cx="832800" cy="762000"/>
            <a:chOff x="8303150" y="896112"/>
            <a:chExt cx="832800" cy="762000"/>
          </a:xfrm>
        </p:grpSpPr>
        <p:sp>
          <p:nvSpPr>
            <p:cNvPr id="350" name="Google Shape;350;p13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13"/>
          <p:cNvSpPr/>
          <p:nvPr/>
        </p:nvSpPr>
        <p:spPr>
          <a:xfrm>
            <a:off x="-6700" y="-18750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353" name="Google Shape;353;p13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88298" y="-18900"/>
            <a:ext cx="7720201" cy="51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3"/>
          <p:cNvSpPr txBox="1">
            <a:spLocks noGrp="1"/>
          </p:cNvSpPr>
          <p:nvPr>
            <p:ph type="title"/>
          </p:nvPr>
        </p:nvSpPr>
        <p:spPr>
          <a:xfrm>
            <a:off x="4667403" y="3604847"/>
            <a:ext cx="2132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5" name="Google Shape;355;p13"/>
          <p:cNvSpPr/>
          <p:nvPr/>
        </p:nvSpPr>
        <p:spPr>
          <a:xfrm rot="5400000">
            <a:off x="1215180" y="1506896"/>
            <a:ext cx="110241" cy="83774"/>
          </a:xfrm>
          <a:custGeom>
            <a:avLst/>
            <a:gdLst/>
            <a:ahLst/>
            <a:cxnLst/>
            <a:rect l="l" t="t" r="r" b="b"/>
            <a:pathLst>
              <a:path w="479" h="364" extrusionOk="0">
                <a:moveTo>
                  <a:pt x="247" y="1"/>
                </a:moveTo>
                <a:cubicBezTo>
                  <a:pt x="0" y="1"/>
                  <a:pt x="0" y="364"/>
                  <a:pt x="247" y="364"/>
                </a:cubicBezTo>
                <a:cubicBezTo>
                  <a:pt x="479" y="364"/>
                  <a:pt x="479" y="1"/>
                  <a:pt x="2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13"/>
          <p:cNvGrpSpPr/>
          <p:nvPr/>
        </p:nvGrpSpPr>
        <p:grpSpPr>
          <a:xfrm>
            <a:off x="892614" y="94224"/>
            <a:ext cx="7293324" cy="4893078"/>
            <a:chOff x="-10480708" y="5612049"/>
            <a:chExt cx="7293324" cy="4893078"/>
          </a:xfrm>
        </p:grpSpPr>
        <p:sp>
          <p:nvSpPr>
            <p:cNvPr id="357" name="Google Shape;357;p13"/>
            <p:cNvSpPr/>
            <p:nvPr/>
          </p:nvSpPr>
          <p:spPr>
            <a:xfrm rot="5400000">
              <a:off x="-8244207" y="70501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 rot="5400000">
              <a:off x="-8270078" y="58481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 rot="5400000">
              <a:off x="-3528741" y="70247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 rot="5400000">
              <a:off x="-10495667" y="90700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 rot="5400000">
              <a:off x="-3284391" y="98321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 rot="5400000">
              <a:off x="-5260186" y="56252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 rot="5400000">
              <a:off x="-4215271" y="87431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 rot="5400000">
              <a:off x="-6730482" y="103064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3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368" name="Google Shape;368;p13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1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136856" y="1946759"/>
            <a:ext cx="2132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850856" y="1285196"/>
            <a:ext cx="7041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2" name="Google Shape;372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136856" y="2326215"/>
            <a:ext cx="21321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4"/>
          </p:nvPr>
        </p:nvSpPr>
        <p:spPr>
          <a:xfrm>
            <a:off x="5798089" y="1946759"/>
            <a:ext cx="2132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13">
            <a:hlinkClick r:id="rId4" action="ppaction://hlinksldjump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6512089" y="1295578"/>
            <a:ext cx="7041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5" name="Google Shape;375;p13">
            <a:hlinkClick r:id="rId4" action="ppaction://hlinksldjump"/>
          </p:cNvPr>
          <p:cNvSpPr txBox="1">
            <a:spLocks noGrp="1"/>
          </p:cNvSpPr>
          <p:nvPr>
            <p:ph type="subTitle" idx="6"/>
          </p:nvPr>
        </p:nvSpPr>
        <p:spPr>
          <a:xfrm>
            <a:off x="5798089" y="2326215"/>
            <a:ext cx="21321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7"/>
          </p:nvPr>
        </p:nvSpPr>
        <p:spPr>
          <a:xfrm>
            <a:off x="2344506" y="3604847"/>
            <a:ext cx="2132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8" hasCustomPrompt="1"/>
          </p:nvPr>
        </p:nvSpPr>
        <p:spPr>
          <a:xfrm>
            <a:off x="3058506" y="2946183"/>
            <a:ext cx="7041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>
            <a:hlinkClick r:id="" action="ppaction://noaction"/>
          </p:cNvPr>
          <p:cNvSpPr txBox="1">
            <a:spLocks noGrp="1"/>
          </p:cNvSpPr>
          <p:nvPr>
            <p:ph type="subTitle" idx="9"/>
          </p:nvPr>
        </p:nvSpPr>
        <p:spPr>
          <a:xfrm>
            <a:off x="2344506" y="3986439"/>
            <a:ext cx="21321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3">
            <a:hlinkClick r:id="rId5" action="ppaction://hlinksldjump"/>
          </p:cNvPr>
          <p:cNvSpPr txBox="1">
            <a:spLocks noGrp="1"/>
          </p:cNvSpPr>
          <p:nvPr>
            <p:ph type="title" idx="13"/>
          </p:nvPr>
        </p:nvSpPr>
        <p:spPr>
          <a:xfrm>
            <a:off x="3459753" y="1946759"/>
            <a:ext cx="2132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14" hasCustomPrompt="1"/>
          </p:nvPr>
        </p:nvSpPr>
        <p:spPr>
          <a:xfrm>
            <a:off x="4173753" y="1295811"/>
            <a:ext cx="7041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1" name="Google Shape;381;p13">
            <a:hlinkClick r:id="rId5" action="ppaction://hlinksldjump"/>
          </p:cNvPr>
          <p:cNvSpPr txBox="1">
            <a:spLocks noGrp="1"/>
          </p:cNvSpPr>
          <p:nvPr>
            <p:ph type="subTitle" idx="15"/>
          </p:nvPr>
        </p:nvSpPr>
        <p:spPr>
          <a:xfrm>
            <a:off x="3459753" y="2326215"/>
            <a:ext cx="21321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6" hasCustomPrompt="1"/>
          </p:nvPr>
        </p:nvSpPr>
        <p:spPr>
          <a:xfrm>
            <a:off x="5381403" y="2946179"/>
            <a:ext cx="7041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3" name="Google Shape;383;p13">
            <a:hlinkClick r:id="" action="ppaction://noaction"/>
          </p:cNvPr>
          <p:cNvSpPr txBox="1">
            <a:spLocks noGrp="1"/>
          </p:cNvSpPr>
          <p:nvPr>
            <p:ph type="subTitle" idx="17"/>
          </p:nvPr>
        </p:nvSpPr>
        <p:spPr>
          <a:xfrm>
            <a:off x="4667403" y="3986439"/>
            <a:ext cx="21321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3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18"/>
          </p:nvPr>
        </p:nvSpPr>
        <p:spPr>
          <a:xfrm>
            <a:off x="1238400" y="436282"/>
            <a:ext cx="666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ONE_COLUMN_TEXT_1_1">
    <p:bg>
      <p:bgPr>
        <a:solidFill>
          <a:schemeClr val="lt2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16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455" name="Google Shape;455;p16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6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458" name="Google Shape;458;p16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6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461" name="Google Shape;461;p16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16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464" name="Google Shape;464;p16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6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467" name="Google Shape;467;p16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6"/>
          <p:cNvGrpSpPr/>
          <p:nvPr/>
        </p:nvGrpSpPr>
        <p:grpSpPr>
          <a:xfrm>
            <a:off x="8303150" y="864818"/>
            <a:ext cx="832800" cy="762000"/>
            <a:chOff x="8303150" y="896112"/>
            <a:chExt cx="832800" cy="762000"/>
          </a:xfrm>
        </p:grpSpPr>
        <p:sp>
          <p:nvSpPr>
            <p:cNvPr id="470" name="Google Shape;470;p16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6"/>
          <p:cNvSpPr/>
          <p:nvPr/>
        </p:nvSpPr>
        <p:spPr>
          <a:xfrm>
            <a:off x="-6700" y="-18750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473" name="Google Shape;473;p16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95098" y="-16050"/>
            <a:ext cx="7720201" cy="51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16"/>
          <p:cNvGrpSpPr/>
          <p:nvPr/>
        </p:nvGrpSpPr>
        <p:grpSpPr>
          <a:xfrm>
            <a:off x="892614" y="164582"/>
            <a:ext cx="7125173" cy="4797329"/>
            <a:chOff x="-10480708" y="5682407"/>
            <a:chExt cx="7125173" cy="4797329"/>
          </a:xfrm>
        </p:grpSpPr>
        <p:sp>
          <p:nvSpPr>
            <p:cNvPr id="475" name="Google Shape;475;p16"/>
            <p:cNvSpPr/>
            <p:nvPr/>
          </p:nvSpPr>
          <p:spPr>
            <a:xfrm rot="5400000">
              <a:off x="-5958207" y="57547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 rot="5400000">
              <a:off x="-7817791" y="8036117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 rot="5400000">
              <a:off x="-8270078" y="57719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 rot="5400000">
              <a:off x="-3452541" y="74819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 rot="5400000">
              <a:off x="-7019686" y="66151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 rot="5400000">
              <a:off x="-9317244" y="101795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 rot="5400000">
              <a:off x="-4150141" y="102352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rot="5400000">
              <a:off x="-4802986" y="63110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rot="5400000">
              <a:off x="-6729871" y="82859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rot="5400000">
              <a:off x="-6835578" y="103826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16"/>
          <p:cNvSpPr txBox="1">
            <a:spLocks noGrp="1"/>
          </p:cNvSpPr>
          <p:nvPr>
            <p:ph type="title"/>
          </p:nvPr>
        </p:nvSpPr>
        <p:spPr>
          <a:xfrm>
            <a:off x="1136000" y="658092"/>
            <a:ext cx="3247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6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8" r:id="rId4"/>
    <p:sldLayoutId id="2147483659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Google Shape;1115;p36"/>
          <p:cNvGrpSpPr/>
          <p:nvPr/>
        </p:nvGrpSpPr>
        <p:grpSpPr>
          <a:xfrm>
            <a:off x="5203346" y="548311"/>
            <a:ext cx="2186818" cy="2186818"/>
            <a:chOff x="1032831" y="3342905"/>
            <a:chExt cx="1654800" cy="1654800"/>
          </a:xfrm>
        </p:grpSpPr>
        <p:sp>
          <p:nvSpPr>
            <p:cNvPr id="1116" name="Google Shape;1116;p36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" name="Google Shape;1136;p36"/>
          <p:cNvSpPr/>
          <p:nvPr/>
        </p:nvSpPr>
        <p:spPr>
          <a:xfrm>
            <a:off x="5017493" y="2995686"/>
            <a:ext cx="3087232" cy="847971"/>
          </a:xfrm>
          <a:custGeom>
            <a:avLst/>
            <a:gdLst/>
            <a:ahLst/>
            <a:cxnLst/>
            <a:rect l="l" t="t" r="r" b="b"/>
            <a:pathLst>
              <a:path w="10299" h="4599" extrusionOk="0">
                <a:moveTo>
                  <a:pt x="0" y="1"/>
                </a:moveTo>
                <a:lnTo>
                  <a:pt x="0" y="4599"/>
                </a:lnTo>
                <a:lnTo>
                  <a:pt x="10299" y="4599"/>
                </a:lnTo>
                <a:lnTo>
                  <a:pt x="8935" y="2307"/>
                </a:lnTo>
                <a:lnTo>
                  <a:pt x="10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SV: </a:t>
            </a:r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Đặng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Quỳnh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Trang</a:t>
            </a:r>
            <a:endParaRPr lang="en-US" sz="16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/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Lớp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K60-DHGD </a:t>
            </a:r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Tiểu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</a:t>
            </a:r>
          </a:p>
        </p:txBody>
      </p:sp>
      <p:sp>
        <p:nvSpPr>
          <p:cNvPr id="1158" name="Google Shape;1158;p36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9" name="Google Shape;1159;p36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36">
            <a:hlinkClick r:id="" action="ppaction://noaction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1" name="Google Shape;1161;p36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2" name="Google Shape;1162;p36">
            <a:hlinkClick r:id="" action="ppaction://noaction"/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3" name="Google Shape;1163;p36">
            <a:hlinkClick r:id="rId5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194" t="6231" r="7568" b="5292"/>
          <a:stretch/>
        </p:blipFill>
        <p:spPr>
          <a:xfrm>
            <a:off x="5436819" y="765440"/>
            <a:ext cx="1702804" cy="17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41972" y="374262"/>
            <a:ext cx="395636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Chia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sẻ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kinh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nghiệm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phương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pháp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học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tốt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học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phần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Văn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học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9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55" name="Google Shape;1323;p41"/>
          <p:cNvGrpSpPr/>
          <p:nvPr/>
        </p:nvGrpSpPr>
        <p:grpSpPr>
          <a:xfrm>
            <a:off x="911487" y="2111764"/>
            <a:ext cx="1927511" cy="1699951"/>
            <a:chOff x="1032831" y="3342905"/>
            <a:chExt cx="1654800" cy="1654800"/>
          </a:xfrm>
        </p:grpSpPr>
        <p:sp>
          <p:nvSpPr>
            <p:cNvPr id="56" name="Google Shape;1324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5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05" y="2243780"/>
            <a:ext cx="1487553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486123608014544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809" y="74372"/>
            <a:ext cx="7337256" cy="43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457;p71"/>
          <p:cNvGrpSpPr/>
          <p:nvPr/>
        </p:nvGrpSpPr>
        <p:grpSpPr>
          <a:xfrm>
            <a:off x="1052275" y="229012"/>
            <a:ext cx="6662959" cy="4773873"/>
            <a:chOff x="145408" y="2544603"/>
            <a:chExt cx="7358691" cy="2593584"/>
          </a:xfrm>
          <a:solidFill>
            <a:schemeClr val="tx2">
              <a:lumMod val="90000"/>
            </a:schemeClr>
          </a:solidFill>
        </p:grpSpPr>
        <p:sp>
          <p:nvSpPr>
            <p:cNvPr id="5" name="Google Shape;5458;p71"/>
            <p:cNvSpPr/>
            <p:nvPr/>
          </p:nvSpPr>
          <p:spPr>
            <a:xfrm>
              <a:off x="2913884" y="2544603"/>
              <a:ext cx="2762648" cy="4425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" name="Google Shape;5459;p71"/>
            <p:cNvSpPr/>
            <p:nvPr/>
          </p:nvSpPr>
          <p:spPr>
            <a:xfrm>
              <a:off x="4404961" y="3159668"/>
              <a:ext cx="3099138" cy="4425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" name="Google Shape;5460;p71"/>
            <p:cNvSpPr/>
            <p:nvPr/>
          </p:nvSpPr>
          <p:spPr>
            <a:xfrm>
              <a:off x="145408" y="3169593"/>
              <a:ext cx="2405986" cy="4425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5461;p71"/>
            <p:cNvSpPr/>
            <p:nvPr/>
          </p:nvSpPr>
          <p:spPr>
            <a:xfrm>
              <a:off x="2852267" y="3924168"/>
              <a:ext cx="1041322" cy="12021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5462;p71"/>
            <p:cNvSpPr/>
            <p:nvPr/>
          </p:nvSpPr>
          <p:spPr>
            <a:xfrm>
              <a:off x="4013966" y="3916941"/>
              <a:ext cx="1031191" cy="12093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Google Shape;5463;p71"/>
            <p:cNvSpPr/>
            <p:nvPr/>
          </p:nvSpPr>
          <p:spPr>
            <a:xfrm>
              <a:off x="5165534" y="3947583"/>
              <a:ext cx="928665" cy="118518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" name="Google Shape;5464;p71"/>
            <p:cNvSpPr/>
            <p:nvPr/>
          </p:nvSpPr>
          <p:spPr>
            <a:xfrm>
              <a:off x="6185579" y="3958897"/>
              <a:ext cx="932958" cy="11792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936669" y="473551"/>
            <a:ext cx="1776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endParaRPr lang="en-US" dirty="0"/>
          </a:p>
        </p:txBody>
      </p:sp>
      <p:grpSp>
        <p:nvGrpSpPr>
          <p:cNvPr id="19" name="Google Shape;1899;p62"/>
          <p:cNvGrpSpPr/>
          <p:nvPr/>
        </p:nvGrpSpPr>
        <p:grpSpPr>
          <a:xfrm>
            <a:off x="3204633" y="494101"/>
            <a:ext cx="304074" cy="312549"/>
            <a:chOff x="2542533" y="1491460"/>
            <a:chExt cx="304074" cy="312549"/>
          </a:xfrm>
        </p:grpSpPr>
        <p:sp>
          <p:nvSpPr>
            <p:cNvPr id="20" name="Google Shape;1900;p62"/>
            <p:cNvSpPr/>
            <p:nvPr/>
          </p:nvSpPr>
          <p:spPr>
            <a:xfrm>
              <a:off x="2542533" y="1491460"/>
              <a:ext cx="304074" cy="312549"/>
            </a:xfrm>
            <a:custGeom>
              <a:avLst/>
              <a:gdLst/>
              <a:ahLst/>
              <a:cxnLst/>
              <a:rect l="l" t="t" r="r" b="b"/>
              <a:pathLst>
                <a:path w="8216" h="8445" extrusionOk="0">
                  <a:moveTo>
                    <a:pt x="348" y="0"/>
                  </a:moveTo>
                  <a:cubicBezTo>
                    <a:pt x="164" y="0"/>
                    <a:pt x="1" y="164"/>
                    <a:pt x="1" y="368"/>
                  </a:cubicBezTo>
                  <a:lnTo>
                    <a:pt x="1" y="7459"/>
                  </a:lnTo>
                  <a:cubicBezTo>
                    <a:pt x="1" y="8035"/>
                    <a:pt x="475" y="8445"/>
                    <a:pt x="990" y="8445"/>
                  </a:cubicBezTo>
                  <a:cubicBezTo>
                    <a:pt x="1151" y="8445"/>
                    <a:pt x="1316" y="8405"/>
                    <a:pt x="1472" y="8317"/>
                  </a:cubicBezTo>
                  <a:lnTo>
                    <a:pt x="3618" y="7070"/>
                  </a:lnTo>
                  <a:cubicBezTo>
                    <a:pt x="3771" y="6979"/>
                    <a:pt x="3939" y="6933"/>
                    <a:pt x="4108" y="6933"/>
                  </a:cubicBezTo>
                  <a:cubicBezTo>
                    <a:pt x="4277" y="6933"/>
                    <a:pt x="4445" y="6979"/>
                    <a:pt x="4598" y="7070"/>
                  </a:cubicBezTo>
                  <a:lnTo>
                    <a:pt x="6764" y="8317"/>
                  </a:lnTo>
                  <a:cubicBezTo>
                    <a:pt x="6921" y="8405"/>
                    <a:pt x="7085" y="8445"/>
                    <a:pt x="7245" y="8445"/>
                  </a:cubicBezTo>
                  <a:cubicBezTo>
                    <a:pt x="7754" y="8445"/>
                    <a:pt x="8215" y="8039"/>
                    <a:pt x="8215" y="7479"/>
                  </a:cubicBezTo>
                  <a:lnTo>
                    <a:pt x="8215" y="368"/>
                  </a:lnTo>
                  <a:cubicBezTo>
                    <a:pt x="8215" y="164"/>
                    <a:pt x="8072" y="0"/>
                    <a:pt x="7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01;p62"/>
            <p:cNvSpPr/>
            <p:nvPr/>
          </p:nvSpPr>
          <p:spPr>
            <a:xfrm>
              <a:off x="2621568" y="1548937"/>
              <a:ext cx="146004" cy="146745"/>
            </a:xfrm>
            <a:custGeom>
              <a:avLst/>
              <a:gdLst/>
              <a:ahLst/>
              <a:cxnLst/>
              <a:rect l="l" t="t" r="r" b="b"/>
              <a:pathLst>
                <a:path w="3945" h="3965" extrusionOk="0">
                  <a:moveTo>
                    <a:pt x="1962" y="0"/>
                  </a:moveTo>
                  <a:cubicBezTo>
                    <a:pt x="879" y="0"/>
                    <a:pt x="0" y="899"/>
                    <a:pt x="0" y="1982"/>
                  </a:cubicBezTo>
                  <a:cubicBezTo>
                    <a:pt x="0" y="3065"/>
                    <a:pt x="879" y="3964"/>
                    <a:pt x="1962" y="3964"/>
                  </a:cubicBezTo>
                  <a:cubicBezTo>
                    <a:pt x="3065" y="3964"/>
                    <a:pt x="3944" y="3065"/>
                    <a:pt x="3944" y="1982"/>
                  </a:cubicBezTo>
                  <a:cubicBezTo>
                    <a:pt x="3944" y="899"/>
                    <a:pt x="3065" y="0"/>
                    <a:pt x="1962" y="0"/>
                  </a:cubicBez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02;p62"/>
            <p:cNvSpPr/>
            <p:nvPr/>
          </p:nvSpPr>
          <p:spPr>
            <a:xfrm>
              <a:off x="2671865" y="1593553"/>
              <a:ext cx="45411" cy="57514"/>
            </a:xfrm>
            <a:custGeom>
              <a:avLst/>
              <a:gdLst/>
              <a:ahLst/>
              <a:cxnLst/>
              <a:rect l="l" t="t" r="r" b="b"/>
              <a:pathLst>
                <a:path w="1227" h="1554" extrusionOk="0">
                  <a:moveTo>
                    <a:pt x="797" y="245"/>
                  </a:moveTo>
                  <a:lnTo>
                    <a:pt x="797" y="1022"/>
                  </a:lnTo>
                  <a:lnTo>
                    <a:pt x="286" y="1022"/>
                  </a:lnTo>
                  <a:lnTo>
                    <a:pt x="797" y="245"/>
                  </a:lnTo>
                  <a:close/>
                  <a:moveTo>
                    <a:pt x="736" y="0"/>
                  </a:moveTo>
                  <a:lnTo>
                    <a:pt x="0" y="1042"/>
                  </a:lnTo>
                  <a:lnTo>
                    <a:pt x="0" y="1226"/>
                  </a:lnTo>
                  <a:lnTo>
                    <a:pt x="777" y="1226"/>
                  </a:lnTo>
                  <a:lnTo>
                    <a:pt x="777" y="1553"/>
                  </a:lnTo>
                  <a:lnTo>
                    <a:pt x="1022" y="1553"/>
                  </a:lnTo>
                  <a:lnTo>
                    <a:pt x="1022" y="1226"/>
                  </a:lnTo>
                  <a:lnTo>
                    <a:pt x="1226" y="1226"/>
                  </a:lnTo>
                  <a:lnTo>
                    <a:pt x="1226" y="1022"/>
                  </a:lnTo>
                  <a:lnTo>
                    <a:pt x="1022" y="1022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294890" y="1409016"/>
            <a:ext cx="15156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391453" y="1435834"/>
            <a:ext cx="20385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660889" y="3218081"/>
            <a:ext cx="78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507058" y="3051938"/>
            <a:ext cx="108305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597770" y="2888520"/>
            <a:ext cx="765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531839" y="3063161"/>
            <a:ext cx="7807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61" name="Google Shape;5461;p71"/>
          <p:cNvSpPr/>
          <p:nvPr/>
        </p:nvSpPr>
        <p:spPr>
          <a:xfrm>
            <a:off x="7441948" y="2800097"/>
            <a:ext cx="865083" cy="2212763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441948" y="3110359"/>
            <a:ext cx="94478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cxnSp>
        <p:nvCxnSpPr>
          <p:cNvPr id="64" name="Straight Connector 63"/>
          <p:cNvCxnSpPr>
            <a:stCxn id="5" idx="2"/>
            <a:endCxn id="7" idx="0"/>
          </p:cNvCxnSpPr>
          <p:nvPr/>
        </p:nvCxnSpPr>
        <p:spPr>
          <a:xfrm flipH="1">
            <a:off x="2141531" y="1043498"/>
            <a:ext cx="2668199" cy="33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" idx="2"/>
            <a:endCxn id="6" idx="0"/>
          </p:cNvCxnSpPr>
          <p:nvPr/>
        </p:nvCxnSpPr>
        <p:spPr>
          <a:xfrm>
            <a:off x="4809730" y="1043498"/>
            <a:ext cx="1502440" cy="31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3" idx="2"/>
            <a:endCxn id="8" idx="0"/>
          </p:cNvCxnSpPr>
          <p:nvPr/>
        </p:nvCxnSpPr>
        <p:spPr>
          <a:xfrm flipH="1">
            <a:off x="3974647" y="2174498"/>
            <a:ext cx="2436072" cy="593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5038823" y="2200535"/>
            <a:ext cx="1400756" cy="561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33" idx="2"/>
            <a:endCxn id="10" idx="0"/>
          </p:cNvCxnSpPr>
          <p:nvPr/>
        </p:nvCxnSpPr>
        <p:spPr>
          <a:xfrm flipH="1">
            <a:off x="6018202" y="2174498"/>
            <a:ext cx="392517" cy="636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3" idx="2"/>
            <a:endCxn id="11" idx="0"/>
          </p:cNvCxnSpPr>
          <p:nvPr/>
        </p:nvCxnSpPr>
        <p:spPr>
          <a:xfrm>
            <a:off x="6410719" y="2174498"/>
            <a:ext cx="533031" cy="657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33" idx="2"/>
            <a:endCxn id="61" idx="0"/>
          </p:cNvCxnSpPr>
          <p:nvPr/>
        </p:nvCxnSpPr>
        <p:spPr>
          <a:xfrm>
            <a:off x="6410719" y="2174498"/>
            <a:ext cx="1463771" cy="625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54" y="2888520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0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305;p71"/>
          <p:cNvGrpSpPr/>
          <p:nvPr/>
        </p:nvGrpSpPr>
        <p:grpSpPr>
          <a:xfrm>
            <a:off x="769544" y="449611"/>
            <a:ext cx="7230655" cy="4445478"/>
            <a:chOff x="3364909" y="1250034"/>
            <a:chExt cx="1876008" cy="1106054"/>
          </a:xfrm>
        </p:grpSpPr>
        <p:cxnSp>
          <p:nvCxnSpPr>
            <p:cNvPr id="6" name="Google Shape;5306;p71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noFill/>
            <a:ln w="28575" cap="flat" cmpd="sng">
              <a:solidFill>
                <a:srgbClr val="A5B7C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7" name="Google Shape;5307;p71"/>
            <p:cNvGrpSpPr/>
            <p:nvPr/>
          </p:nvGrpSpPr>
          <p:grpSpPr>
            <a:xfrm>
              <a:off x="3364909" y="1358212"/>
              <a:ext cx="489053" cy="997876"/>
              <a:chOff x="3364909" y="1358212"/>
              <a:chExt cx="489053" cy="997876"/>
            </a:xfrm>
          </p:grpSpPr>
          <p:grpSp>
            <p:nvGrpSpPr>
              <p:cNvPr id="23" name="Google Shape;5308;p71"/>
              <p:cNvGrpSpPr/>
              <p:nvPr/>
            </p:nvGrpSpPr>
            <p:grpSpPr>
              <a:xfrm>
                <a:off x="3364909" y="1358212"/>
                <a:ext cx="489053" cy="499349"/>
                <a:chOff x="3364909" y="1358212"/>
                <a:chExt cx="489053" cy="499349"/>
              </a:xfrm>
            </p:grpSpPr>
            <p:cxnSp>
              <p:nvCxnSpPr>
                <p:cNvPr id="25" name="Google Shape;5309;p71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6" name="Google Shape;5310;p71"/>
                <p:cNvSpPr/>
                <p:nvPr/>
              </p:nvSpPr>
              <p:spPr>
                <a:xfrm>
                  <a:off x="3364909" y="1358212"/>
                  <a:ext cx="489053" cy="34051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" name="Google Shape;5311;p71"/>
              <p:cNvSpPr/>
              <p:nvPr/>
            </p:nvSpPr>
            <p:spPr>
              <a:xfrm>
                <a:off x="3364909" y="1771972"/>
                <a:ext cx="469156" cy="58411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5312;p71"/>
            <p:cNvGrpSpPr/>
            <p:nvPr/>
          </p:nvGrpSpPr>
          <p:grpSpPr>
            <a:xfrm>
              <a:off x="3963565" y="1250034"/>
              <a:ext cx="646756" cy="1106054"/>
              <a:chOff x="3963565" y="1250034"/>
              <a:chExt cx="646756" cy="1106054"/>
            </a:xfrm>
          </p:grpSpPr>
          <p:grpSp>
            <p:nvGrpSpPr>
              <p:cNvPr id="19" name="Google Shape;5313;p71"/>
              <p:cNvGrpSpPr/>
              <p:nvPr/>
            </p:nvGrpSpPr>
            <p:grpSpPr>
              <a:xfrm>
                <a:off x="3963565" y="1879354"/>
                <a:ext cx="646756" cy="476734"/>
                <a:chOff x="3963565" y="1879354"/>
                <a:chExt cx="646756" cy="476734"/>
              </a:xfrm>
            </p:grpSpPr>
            <p:cxnSp>
              <p:nvCxnSpPr>
                <p:cNvPr id="21" name="Google Shape;5314;p71"/>
                <p:cNvCxnSpPr/>
                <p:nvPr/>
              </p:nvCxnSpPr>
              <p:spPr>
                <a:xfrm rot="10800000">
                  <a:off x="4251264" y="1879354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2" name="Google Shape;5315;p71"/>
                <p:cNvSpPr/>
                <p:nvPr/>
              </p:nvSpPr>
              <p:spPr>
                <a:xfrm>
                  <a:off x="3963565" y="2040128"/>
                  <a:ext cx="646756" cy="31596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" name="Google Shape;5316;p71"/>
              <p:cNvSpPr/>
              <p:nvPr/>
            </p:nvSpPr>
            <p:spPr>
              <a:xfrm>
                <a:off x="3982450" y="1250034"/>
                <a:ext cx="537629" cy="63125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5321;p71"/>
            <p:cNvSpPr/>
            <p:nvPr/>
          </p:nvSpPr>
          <p:spPr>
            <a:xfrm>
              <a:off x="4768011" y="1787738"/>
              <a:ext cx="472906" cy="5683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927980" y="90535"/>
            <a:ext cx="6794626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6978" y="3013985"/>
            <a:ext cx="13600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75119" y="857903"/>
            <a:ext cx="236376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...).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42357" y="746582"/>
            <a:ext cx="15275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58574" y="3725538"/>
            <a:ext cx="2015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VD:Ngoại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Dế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Mèn</a:t>
            </a:r>
            <a:endParaRPr lang="en-US" dirty="0"/>
          </a:p>
        </p:txBody>
      </p:sp>
      <p:sp>
        <p:nvSpPr>
          <p:cNvPr id="1024" name="Rectangle 1023"/>
          <p:cNvSpPr/>
          <p:nvPr/>
        </p:nvSpPr>
        <p:spPr>
          <a:xfrm>
            <a:off x="6481626" y="3061481"/>
            <a:ext cx="13311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so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666727" y="851025"/>
            <a:ext cx="2333472" cy="1498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54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10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1"/>
          <p:cNvSpPr txBox="1">
            <a:spLocks noGrp="1"/>
          </p:cNvSpPr>
          <p:nvPr>
            <p:ph type="subTitle" idx="3"/>
          </p:nvPr>
        </p:nvSpPr>
        <p:spPr>
          <a:xfrm>
            <a:off x="1023042" y="4107003"/>
            <a:ext cx="3195873" cy="839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 smtClean="0"/>
              <a:t> </a:t>
            </a:r>
            <a:r>
              <a:rPr lang="en-US" dirty="0" err="1"/>
              <a:t>Đ</a:t>
            </a:r>
            <a:r>
              <a:rPr lang="en-US" dirty="0" err="1" smtClean="0"/>
              <a:t>ây</a:t>
            </a:r>
            <a:r>
              <a:rPr lang="en-US" dirty="0" smtClean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320" name="Google Shape;1320;p41"/>
          <p:cNvSpPr txBox="1">
            <a:spLocks noGrp="1"/>
          </p:cNvSpPr>
          <p:nvPr>
            <p:ph type="subTitle" idx="1"/>
          </p:nvPr>
        </p:nvSpPr>
        <p:spPr>
          <a:xfrm>
            <a:off x="1206375" y="3692135"/>
            <a:ext cx="2820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endParaRPr dirty="0"/>
          </a:p>
        </p:txBody>
      </p:sp>
      <p:sp>
        <p:nvSpPr>
          <p:cNvPr id="1321" name="Google Shape;1321;p41"/>
          <p:cNvSpPr txBox="1">
            <a:spLocks noGrp="1"/>
          </p:cNvSpPr>
          <p:nvPr>
            <p:ph type="subTitle" idx="2"/>
          </p:nvPr>
        </p:nvSpPr>
        <p:spPr>
          <a:xfrm>
            <a:off x="5121201" y="3724275"/>
            <a:ext cx="2820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tài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endParaRPr dirty="0"/>
          </a:p>
        </p:txBody>
      </p:sp>
      <p:grpSp>
        <p:nvGrpSpPr>
          <p:cNvPr id="1323" name="Google Shape;1323;p41"/>
          <p:cNvGrpSpPr/>
          <p:nvPr/>
        </p:nvGrpSpPr>
        <p:grpSpPr>
          <a:xfrm>
            <a:off x="1652919" y="1696328"/>
            <a:ext cx="1927511" cy="1927511"/>
            <a:chOff x="1032831" y="3342905"/>
            <a:chExt cx="1654800" cy="1654800"/>
          </a:xfrm>
        </p:grpSpPr>
        <p:sp>
          <p:nvSpPr>
            <p:cNvPr id="1324" name="Google Shape;1324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26" name="Google Shape;1326;p41"/>
          <p:cNvPicPr preferRelativeResize="0"/>
          <p:nvPr/>
        </p:nvPicPr>
        <p:blipFill rotWithShape="1">
          <a:blip r:embed="rId3">
            <a:alphaModFix/>
          </a:blip>
          <a:srcRect l="16679" r="16679"/>
          <a:stretch/>
        </p:blipFill>
        <p:spPr>
          <a:xfrm>
            <a:off x="1872569" y="1916080"/>
            <a:ext cx="1488000" cy="148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27" name="Google Shape;1327;p41"/>
          <p:cNvGrpSpPr/>
          <p:nvPr/>
        </p:nvGrpSpPr>
        <p:grpSpPr>
          <a:xfrm>
            <a:off x="5567746" y="1696328"/>
            <a:ext cx="1927511" cy="1927511"/>
            <a:chOff x="1032831" y="3342905"/>
            <a:chExt cx="1654800" cy="1654800"/>
          </a:xfrm>
        </p:grpSpPr>
        <p:sp>
          <p:nvSpPr>
            <p:cNvPr id="1328" name="Google Shape;1328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1" name="Google Shape;1331;p41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41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41">
            <a:hlinkClick r:id="rId4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4" name="Google Shape;1334;p41">
            <a:hlinkClick r:id="rId5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5" name="Google Shape;1335;p41">
            <a:hlinkClick r:id="" action="ppaction://noaction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6" name="Google Shape;1336;p41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7" name="Google Shape;1337;p41">
            <a:hlinkClick r:id="" action="ppaction://noaction"/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8" name="Google Shape;1338;p41">
            <a:hlinkClick r:id="rId6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000" dirty="0" err="1" smtClean="0"/>
              <a:t>Tiếp</a:t>
            </a:r>
            <a:r>
              <a:rPr lang="en-US" sz="2000" dirty="0" smtClean="0"/>
              <a:t> </a:t>
            </a:r>
            <a:r>
              <a:rPr lang="en-US" sz="2000" dirty="0" err="1" smtClean="0"/>
              <a:t>tục</a:t>
            </a:r>
            <a:r>
              <a:rPr lang="en-US" sz="2000" dirty="0" smtClean="0"/>
              <a:t> </a:t>
            </a:r>
            <a:r>
              <a:rPr lang="en-US" sz="2000" dirty="0" err="1"/>
              <a:t>t</a:t>
            </a:r>
            <a:r>
              <a:rPr lang="en-US" sz="2000" dirty="0" err="1" smtClean="0"/>
              <a:t>ích</a:t>
            </a:r>
            <a:r>
              <a:rPr lang="en-US" sz="2000" dirty="0" smtClean="0"/>
              <a:t> </a:t>
            </a:r>
            <a:r>
              <a:rPr lang="en-US" sz="2000" dirty="0" err="1"/>
              <a:t>lũy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8293" y="4187452"/>
            <a:ext cx="2655793" cy="78386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2" descr="Văn học là gì? Một số nét chính về đặc trưng của văn h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11" y="1916080"/>
            <a:ext cx="1530035" cy="148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" grpId="0" build="p"/>
      <p:bldP spid="13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43"/>
          <p:cNvGrpSpPr/>
          <p:nvPr/>
        </p:nvGrpSpPr>
        <p:grpSpPr>
          <a:xfrm>
            <a:off x="206814" y="164694"/>
            <a:ext cx="8801573" cy="4822608"/>
            <a:chOff x="-11166508" y="5682519"/>
            <a:chExt cx="8801573" cy="4822608"/>
          </a:xfrm>
        </p:grpSpPr>
        <p:sp>
          <p:nvSpPr>
            <p:cNvPr id="1397" name="Google Shape;1397;p43"/>
            <p:cNvSpPr/>
            <p:nvPr/>
          </p:nvSpPr>
          <p:spPr>
            <a:xfrm rot="5400000">
              <a:off x="-6872607" y="70501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 rot="5400000">
              <a:off x="-2461941" y="74819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 rot="5400000">
              <a:off x="-10654018" y="60005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 rot="5400000">
              <a:off x="-11181467" y="8079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 rot="5400000">
              <a:off x="-2979591" y="100607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 rot="5400000">
              <a:off x="-4955386" y="65396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 rot="5400000">
              <a:off x="-6882271" y="100385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 rot="5400000">
              <a:off x="-4901682" y="97730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 rot="5400000">
              <a:off x="-2963715" y="598332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" name="Google Shape;1408;p43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43"/>
          <p:cNvSpPr/>
          <p:nvPr/>
        </p:nvSpPr>
        <p:spPr>
          <a:xfrm flipH="1">
            <a:off x="586259" y="1168258"/>
            <a:ext cx="261634" cy="325540"/>
          </a:xfrm>
          <a:custGeom>
            <a:avLst/>
            <a:gdLst/>
            <a:ahLst/>
            <a:cxnLst/>
            <a:rect l="l" t="t" r="r" b="b"/>
            <a:pathLst>
              <a:path w="3918" h="4875" extrusionOk="0">
                <a:moveTo>
                  <a:pt x="1309" y="1"/>
                </a:moveTo>
                <a:cubicBezTo>
                  <a:pt x="1225" y="1"/>
                  <a:pt x="1141" y="23"/>
                  <a:pt x="1060" y="73"/>
                </a:cubicBezTo>
                <a:cubicBezTo>
                  <a:pt x="915" y="174"/>
                  <a:pt x="813" y="305"/>
                  <a:pt x="755" y="465"/>
                </a:cubicBezTo>
                <a:cubicBezTo>
                  <a:pt x="88" y="1755"/>
                  <a:pt x="1" y="3264"/>
                  <a:pt x="509" y="4627"/>
                </a:cubicBezTo>
                <a:lnTo>
                  <a:pt x="451" y="4874"/>
                </a:lnTo>
                <a:lnTo>
                  <a:pt x="2728" y="3409"/>
                </a:lnTo>
                <a:cubicBezTo>
                  <a:pt x="3134" y="3148"/>
                  <a:pt x="3555" y="2872"/>
                  <a:pt x="3729" y="2437"/>
                </a:cubicBezTo>
                <a:cubicBezTo>
                  <a:pt x="3917" y="2002"/>
                  <a:pt x="3714" y="1378"/>
                  <a:pt x="3250" y="1306"/>
                </a:cubicBezTo>
                <a:cubicBezTo>
                  <a:pt x="3226" y="1304"/>
                  <a:pt x="3202" y="1303"/>
                  <a:pt x="3178" y="1303"/>
                </a:cubicBezTo>
                <a:cubicBezTo>
                  <a:pt x="3017" y="1303"/>
                  <a:pt x="2869" y="1344"/>
                  <a:pt x="2742" y="1407"/>
                </a:cubicBezTo>
                <a:cubicBezTo>
                  <a:pt x="2307" y="1625"/>
                  <a:pt x="1959" y="1973"/>
                  <a:pt x="1771" y="2408"/>
                </a:cubicBezTo>
                <a:cubicBezTo>
                  <a:pt x="1814" y="1886"/>
                  <a:pt x="2075" y="1393"/>
                  <a:pt x="2061" y="885"/>
                </a:cubicBezTo>
                <a:cubicBezTo>
                  <a:pt x="2049" y="458"/>
                  <a:pt x="1687" y="1"/>
                  <a:pt x="13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43"/>
          <p:cNvSpPr/>
          <p:nvPr/>
        </p:nvSpPr>
        <p:spPr>
          <a:xfrm rot="-1666891" flipH="1">
            <a:off x="7873143" y="4101640"/>
            <a:ext cx="283870" cy="296358"/>
          </a:xfrm>
          <a:custGeom>
            <a:avLst/>
            <a:gdLst/>
            <a:ahLst/>
            <a:cxnLst/>
            <a:rect l="l" t="t" r="r" b="b"/>
            <a:pathLst>
              <a:path w="4251" h="4438" extrusionOk="0">
                <a:moveTo>
                  <a:pt x="2784" y="1"/>
                </a:moveTo>
                <a:cubicBezTo>
                  <a:pt x="2708" y="1"/>
                  <a:pt x="2635" y="18"/>
                  <a:pt x="2568" y="57"/>
                </a:cubicBezTo>
                <a:cubicBezTo>
                  <a:pt x="2481" y="130"/>
                  <a:pt x="2394" y="217"/>
                  <a:pt x="2351" y="333"/>
                </a:cubicBezTo>
                <a:cubicBezTo>
                  <a:pt x="2061" y="956"/>
                  <a:pt x="2191" y="1696"/>
                  <a:pt x="2670" y="2189"/>
                </a:cubicBezTo>
                <a:cubicBezTo>
                  <a:pt x="2278" y="1856"/>
                  <a:pt x="1843" y="1508"/>
                  <a:pt x="1335" y="1406"/>
                </a:cubicBezTo>
                <a:cubicBezTo>
                  <a:pt x="1265" y="1392"/>
                  <a:pt x="1193" y="1385"/>
                  <a:pt x="1120" y="1385"/>
                </a:cubicBezTo>
                <a:cubicBezTo>
                  <a:pt x="665" y="1385"/>
                  <a:pt x="192" y="1650"/>
                  <a:pt x="117" y="2088"/>
                </a:cubicBezTo>
                <a:cubicBezTo>
                  <a:pt x="1" y="2726"/>
                  <a:pt x="668" y="3190"/>
                  <a:pt x="1248" y="3480"/>
                </a:cubicBezTo>
                <a:cubicBezTo>
                  <a:pt x="2191" y="3944"/>
                  <a:pt x="3235" y="4147"/>
                  <a:pt x="4251" y="4438"/>
                </a:cubicBezTo>
                <a:cubicBezTo>
                  <a:pt x="4077" y="3364"/>
                  <a:pt x="4236" y="1072"/>
                  <a:pt x="3351" y="260"/>
                </a:cubicBezTo>
                <a:cubicBezTo>
                  <a:pt x="3204" y="123"/>
                  <a:pt x="2986" y="1"/>
                  <a:pt x="27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816117" y="705627"/>
            <a:ext cx="39749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On the way to success, there is no trace of lazy men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0957" y="1997791"/>
            <a:ext cx="3345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555555"/>
                </a:solidFill>
                <a:latin typeface="Droid Sans"/>
              </a:rPr>
              <a:t>Trên bước đường thành công không có dấu chân của kẻ lười biếng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5410"/>
            <a:ext cx="9143999" cy="5093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91" y="0"/>
            <a:ext cx="61558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Cảm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ơn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</a:t>
            </a: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ý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lắng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9" name="Google Shape;1323;p41"/>
          <p:cNvGrpSpPr/>
          <p:nvPr/>
        </p:nvGrpSpPr>
        <p:grpSpPr>
          <a:xfrm>
            <a:off x="911487" y="2111764"/>
            <a:ext cx="1927511" cy="1699951"/>
            <a:chOff x="1032831" y="3342905"/>
            <a:chExt cx="1654800" cy="1654800"/>
          </a:xfrm>
        </p:grpSpPr>
        <p:sp>
          <p:nvSpPr>
            <p:cNvPr id="10" name="Google Shape;1324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25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839" t="14082" r="32602" b="54601"/>
          <a:stretch/>
        </p:blipFill>
        <p:spPr>
          <a:xfrm>
            <a:off x="957609" y="2210836"/>
            <a:ext cx="1835252" cy="1491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50919" y="3811709"/>
            <a:ext cx="4494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Thành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công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đến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từ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90%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năng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lực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10% may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mắn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chúc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bạn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thành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công</a:t>
            </a:r>
            <a:r>
              <a:rPr lang="en-US" sz="2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  <a:endParaRPr lang="en-US" sz="2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9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457;p71"/>
          <p:cNvGrpSpPr/>
          <p:nvPr/>
        </p:nvGrpSpPr>
        <p:grpSpPr>
          <a:xfrm>
            <a:off x="809083" y="34811"/>
            <a:ext cx="7521307" cy="5143499"/>
            <a:chOff x="964841" y="2529299"/>
            <a:chExt cx="7218515" cy="3011156"/>
          </a:xfrm>
        </p:grpSpPr>
        <p:sp>
          <p:nvSpPr>
            <p:cNvPr id="19" name="Google Shape;5458;p71"/>
            <p:cNvSpPr/>
            <p:nvPr/>
          </p:nvSpPr>
          <p:spPr>
            <a:xfrm>
              <a:off x="3802943" y="2529299"/>
              <a:ext cx="1822320" cy="442500"/>
            </a:xfrm>
            <a:prstGeom prst="roundRect">
              <a:avLst>
                <a:gd name="adj" fmla="val 5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 smtClean="0">
                  <a:solidFill>
                    <a:srgbClr val="FFFFFF"/>
                  </a:solidFill>
                </a:rPr>
                <a:t>Cấu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trúc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báo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cáo</a:t>
              </a: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0" name="Google Shape;5459;p71"/>
            <p:cNvSpPr/>
            <p:nvPr/>
          </p:nvSpPr>
          <p:spPr>
            <a:xfrm>
              <a:off x="4593731" y="3429000"/>
              <a:ext cx="3589625" cy="4425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 smtClean="0">
                  <a:solidFill>
                    <a:schemeClr val="tx1"/>
                  </a:solidFill>
                </a:rPr>
                <a:t>Kinh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nghiệm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học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tốt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học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phần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Google Shape;5460;p71"/>
            <p:cNvSpPr/>
            <p:nvPr/>
          </p:nvSpPr>
          <p:spPr>
            <a:xfrm>
              <a:off x="1114511" y="3429000"/>
              <a:ext cx="2126062" cy="4425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 smtClean="0">
                  <a:solidFill>
                    <a:schemeClr val="tx1"/>
                  </a:solidFill>
                </a:rPr>
                <a:t>Giới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thiệu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học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phần</a:t>
              </a:r>
              <a:endParaRPr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Google Shape;5461;p71"/>
            <p:cNvSpPr/>
            <p:nvPr/>
          </p:nvSpPr>
          <p:spPr>
            <a:xfrm>
              <a:off x="964841" y="4328701"/>
              <a:ext cx="702386" cy="118367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" name="Google Shape;5462;p71"/>
            <p:cNvSpPr/>
            <p:nvPr/>
          </p:nvSpPr>
          <p:spPr>
            <a:xfrm>
              <a:off x="2157300" y="4328701"/>
              <a:ext cx="719510" cy="118367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" name="Google Shape;5463;p71"/>
            <p:cNvSpPr/>
            <p:nvPr/>
          </p:nvSpPr>
          <p:spPr>
            <a:xfrm>
              <a:off x="3713858" y="4328701"/>
              <a:ext cx="740714" cy="118367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5" name="Google Shape;5464;p71"/>
            <p:cNvSpPr/>
            <p:nvPr/>
          </p:nvSpPr>
          <p:spPr>
            <a:xfrm>
              <a:off x="7391160" y="4356779"/>
              <a:ext cx="681665" cy="118367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26" name="Google Shape;5465;p71"/>
            <p:cNvCxnSpPr>
              <a:stCxn id="19" idx="2"/>
              <a:endCxn id="20" idx="0"/>
            </p:cNvCxnSpPr>
            <p:nvPr/>
          </p:nvCxnSpPr>
          <p:spPr>
            <a:xfrm rot="16200000" flipH="1">
              <a:off x="5322724" y="2363179"/>
              <a:ext cx="457201" cy="1674441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5466;p71"/>
            <p:cNvCxnSpPr>
              <a:stCxn id="21" idx="0"/>
              <a:endCxn id="19" idx="2"/>
            </p:cNvCxnSpPr>
            <p:nvPr/>
          </p:nvCxnSpPr>
          <p:spPr>
            <a:xfrm rot="5400000" flipH="1" flipV="1">
              <a:off x="3217222" y="1932119"/>
              <a:ext cx="457201" cy="2536561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1" name="Rectangle 40"/>
          <p:cNvSpPr/>
          <p:nvPr/>
        </p:nvSpPr>
        <p:spPr>
          <a:xfrm>
            <a:off x="828750" y="3567053"/>
            <a:ext cx="6582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050599" y="3420806"/>
            <a:ext cx="651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85" name="Google Shape;5463;p71"/>
          <p:cNvSpPr/>
          <p:nvPr/>
        </p:nvSpPr>
        <p:spPr>
          <a:xfrm>
            <a:off x="4610653" y="3090448"/>
            <a:ext cx="884081" cy="2021895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5463;p71"/>
          <p:cNvSpPr/>
          <p:nvPr/>
        </p:nvSpPr>
        <p:spPr>
          <a:xfrm>
            <a:off x="5611876" y="3089171"/>
            <a:ext cx="938581" cy="2006367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sz="1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Google Shape;5463;p71"/>
          <p:cNvSpPr/>
          <p:nvPr/>
        </p:nvSpPr>
        <p:spPr>
          <a:xfrm>
            <a:off x="6648776" y="3040070"/>
            <a:ext cx="771784" cy="2052660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119" name="Straight Arrow Connector 118"/>
          <p:cNvCxnSpPr>
            <a:stCxn id="20" idx="2"/>
            <a:endCxn id="24" idx="0"/>
          </p:cNvCxnSpPr>
          <p:nvPr/>
        </p:nvCxnSpPr>
        <p:spPr>
          <a:xfrm flipH="1">
            <a:off x="4059304" y="2327488"/>
            <a:ext cx="2400988" cy="780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20" idx="2"/>
          </p:cNvCxnSpPr>
          <p:nvPr/>
        </p:nvCxnSpPr>
        <p:spPr>
          <a:xfrm flipH="1">
            <a:off x="5256543" y="2327488"/>
            <a:ext cx="1203749" cy="796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20" idx="2"/>
            <a:endCxn id="86" idx="0"/>
          </p:cNvCxnSpPr>
          <p:nvPr/>
        </p:nvCxnSpPr>
        <p:spPr>
          <a:xfrm flipH="1">
            <a:off x="6081167" y="2327488"/>
            <a:ext cx="379125" cy="761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20" idx="2"/>
            <a:endCxn id="87" idx="0"/>
          </p:cNvCxnSpPr>
          <p:nvPr/>
        </p:nvCxnSpPr>
        <p:spPr>
          <a:xfrm>
            <a:off x="6460292" y="2327488"/>
            <a:ext cx="574376" cy="71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20" idx="2"/>
            <a:endCxn id="25" idx="0"/>
          </p:cNvCxnSpPr>
          <p:nvPr/>
        </p:nvCxnSpPr>
        <p:spPr>
          <a:xfrm>
            <a:off x="6460292" y="2327488"/>
            <a:ext cx="1399802" cy="82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>
            <a:off x="1207377" y="2274468"/>
            <a:ext cx="897645" cy="780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21" idx="2"/>
            <a:endCxn id="23" idx="0"/>
          </p:cNvCxnSpPr>
          <p:nvPr/>
        </p:nvCxnSpPr>
        <p:spPr>
          <a:xfrm>
            <a:off x="2072653" y="2327488"/>
            <a:ext cx="353755" cy="780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7595130" y="3257389"/>
            <a:ext cx="631622" cy="126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310264" y="3597435"/>
            <a:ext cx="1140747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732539" y="3513138"/>
            <a:ext cx="744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endParaRPr lang="en-US" sz="11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11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ập</a:t>
            </a:r>
            <a:r>
              <a:rPr lang="en-US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94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8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38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38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6" name="Google Shape;1216;p38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7" name="Google Shape;1217;p38">
            <a:hlinkClick r:id="" action="ppaction://noaction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8" name="Google Shape;1218;p38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9" name="Google Shape;1219;p38">
            <a:hlinkClick r:id="" action="ppaction://noaction"/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0" name="Google Shape;1220;p38">
            <a:hlinkClick r:id="rId5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475;p47"/>
          <p:cNvSpPr txBox="1"/>
          <p:nvPr/>
        </p:nvSpPr>
        <p:spPr>
          <a:xfrm>
            <a:off x="4193239" y="811065"/>
            <a:ext cx="2198100" cy="106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smtClean="0"/>
              <a:t>ĐHGDTH</a:t>
            </a:r>
          </a:p>
          <a:p>
            <a:pPr lvl="0" algn="just"/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ĐHGDMN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200" dirty="0">
              <a:solidFill>
                <a:srgbClr val="4C4C4C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grpSp>
        <p:nvGrpSpPr>
          <p:cNvPr id="16" name="Google Shape;1476;p47"/>
          <p:cNvGrpSpPr/>
          <p:nvPr/>
        </p:nvGrpSpPr>
        <p:grpSpPr>
          <a:xfrm>
            <a:off x="1039495" y="975164"/>
            <a:ext cx="1543767" cy="1543767"/>
            <a:chOff x="4091224" y="3596666"/>
            <a:chExt cx="667200" cy="667200"/>
          </a:xfrm>
        </p:grpSpPr>
        <p:sp>
          <p:nvSpPr>
            <p:cNvPr id="17" name="Google Shape;1477;p47"/>
            <p:cNvSpPr/>
            <p:nvPr/>
          </p:nvSpPr>
          <p:spPr>
            <a:xfrm>
              <a:off x="4091224" y="3596666"/>
              <a:ext cx="667200" cy="6672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" name="Google Shape;1478;p47"/>
            <p:cNvSpPr/>
            <p:nvPr/>
          </p:nvSpPr>
          <p:spPr>
            <a:xfrm>
              <a:off x="4135639" y="3635831"/>
              <a:ext cx="575400" cy="5754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 smtClean="0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Giới thiệuhọc phần</a:t>
              </a:r>
              <a:endParaRPr sz="20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22" name="Google Shape;1491;p47"/>
          <p:cNvGrpSpPr/>
          <p:nvPr/>
        </p:nvGrpSpPr>
        <p:grpSpPr>
          <a:xfrm>
            <a:off x="3462127" y="677297"/>
            <a:ext cx="568521" cy="568521"/>
            <a:chOff x="1526620" y="3836696"/>
            <a:chExt cx="667200" cy="667200"/>
          </a:xfrm>
        </p:grpSpPr>
        <p:sp>
          <p:nvSpPr>
            <p:cNvPr id="23" name="Google Shape;1492;p47"/>
            <p:cNvSpPr/>
            <p:nvPr/>
          </p:nvSpPr>
          <p:spPr>
            <a:xfrm>
              <a:off x="1526620" y="3836696"/>
              <a:ext cx="667200" cy="6672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4" name="Google Shape;1484;p47"/>
            <p:cNvSpPr/>
            <p:nvPr/>
          </p:nvSpPr>
          <p:spPr>
            <a:xfrm>
              <a:off x="1572520" y="3882596"/>
              <a:ext cx="575400" cy="5754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1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grpSp>
        <p:nvGrpSpPr>
          <p:cNvPr id="25" name="Google Shape;1495;p47"/>
          <p:cNvGrpSpPr/>
          <p:nvPr/>
        </p:nvGrpSpPr>
        <p:grpSpPr>
          <a:xfrm>
            <a:off x="3462127" y="2551031"/>
            <a:ext cx="568521" cy="568521"/>
            <a:chOff x="1526620" y="3836696"/>
            <a:chExt cx="667200" cy="667200"/>
          </a:xfrm>
        </p:grpSpPr>
        <p:sp>
          <p:nvSpPr>
            <p:cNvPr id="26" name="Google Shape;1496;p47"/>
            <p:cNvSpPr/>
            <p:nvPr/>
          </p:nvSpPr>
          <p:spPr>
            <a:xfrm>
              <a:off x="1526620" y="3836696"/>
              <a:ext cx="667200" cy="6672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7" name="Google Shape;1486;p47"/>
            <p:cNvSpPr/>
            <p:nvPr/>
          </p:nvSpPr>
          <p:spPr>
            <a:xfrm>
              <a:off x="1572520" y="3882596"/>
              <a:ext cx="575400" cy="5754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smtClean="0">
                  <a:solidFill>
                    <a:schemeClr val="dk1"/>
                  </a:solidFill>
                </a:rPr>
                <a:t>2</a:t>
              </a:r>
              <a:endParaRPr b="1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8" name="Google Shape;1945;p62"/>
          <p:cNvGrpSpPr/>
          <p:nvPr/>
        </p:nvGrpSpPr>
        <p:grpSpPr>
          <a:xfrm>
            <a:off x="4139532" y="145421"/>
            <a:ext cx="1841257" cy="630921"/>
            <a:chOff x="1590344" y="4331483"/>
            <a:chExt cx="1225956" cy="278352"/>
          </a:xfrm>
        </p:grpSpPr>
        <p:sp>
          <p:nvSpPr>
            <p:cNvPr id="29" name="Google Shape;1946;p62"/>
            <p:cNvSpPr/>
            <p:nvPr/>
          </p:nvSpPr>
          <p:spPr>
            <a:xfrm>
              <a:off x="1590344" y="4331483"/>
              <a:ext cx="1225956" cy="278352"/>
            </a:xfrm>
            <a:custGeom>
              <a:avLst/>
              <a:gdLst/>
              <a:ahLst/>
              <a:cxnLst/>
              <a:rect l="l" t="t" r="r" b="b"/>
              <a:pathLst>
                <a:path w="33125" h="7521" extrusionOk="0">
                  <a:moveTo>
                    <a:pt x="1" y="1"/>
                  </a:moveTo>
                  <a:lnTo>
                    <a:pt x="1" y="7521"/>
                  </a:lnTo>
                  <a:lnTo>
                    <a:pt x="33124" y="7521"/>
                  </a:lnTo>
                  <a:lnTo>
                    <a:pt x="33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7;p62"/>
            <p:cNvSpPr/>
            <p:nvPr/>
          </p:nvSpPr>
          <p:spPr>
            <a:xfrm>
              <a:off x="1676149" y="4391254"/>
              <a:ext cx="1083415" cy="161882"/>
            </a:xfrm>
            <a:custGeom>
              <a:avLst/>
              <a:gdLst/>
              <a:ahLst/>
              <a:cxnLst/>
              <a:rect l="l" t="t" r="r" b="b"/>
              <a:pathLst>
                <a:path w="24399" h="4374" extrusionOk="0">
                  <a:moveTo>
                    <a:pt x="0" y="0"/>
                  </a:moveTo>
                  <a:lnTo>
                    <a:pt x="0" y="4373"/>
                  </a:lnTo>
                  <a:lnTo>
                    <a:pt x="24399" y="4373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4379713" y="28727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err="1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Tên</a:t>
            </a:r>
            <a:r>
              <a:rPr lang="en-US" b="1" dirty="0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b="1" dirty="0" err="1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học</a:t>
            </a:r>
            <a:r>
              <a:rPr lang="en-US" b="1" dirty="0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b="1" dirty="0" err="1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phần</a:t>
            </a:r>
            <a:r>
              <a:rPr lang="en-US" b="1" dirty="0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</a:t>
            </a:r>
          </a:p>
        </p:txBody>
      </p:sp>
      <p:grpSp>
        <p:nvGrpSpPr>
          <p:cNvPr id="32" name="Google Shape;1945;p62"/>
          <p:cNvGrpSpPr/>
          <p:nvPr/>
        </p:nvGrpSpPr>
        <p:grpSpPr>
          <a:xfrm>
            <a:off x="4125093" y="2346790"/>
            <a:ext cx="2266246" cy="630921"/>
            <a:chOff x="1590344" y="4331483"/>
            <a:chExt cx="1225956" cy="278352"/>
          </a:xfrm>
        </p:grpSpPr>
        <p:sp>
          <p:nvSpPr>
            <p:cNvPr id="33" name="Google Shape;1946;p62"/>
            <p:cNvSpPr/>
            <p:nvPr/>
          </p:nvSpPr>
          <p:spPr>
            <a:xfrm>
              <a:off x="1590344" y="4331483"/>
              <a:ext cx="1225956" cy="278352"/>
            </a:xfrm>
            <a:custGeom>
              <a:avLst/>
              <a:gdLst/>
              <a:ahLst/>
              <a:cxnLst/>
              <a:rect l="l" t="t" r="r" b="b"/>
              <a:pathLst>
                <a:path w="33125" h="7521" extrusionOk="0">
                  <a:moveTo>
                    <a:pt x="1" y="1"/>
                  </a:moveTo>
                  <a:lnTo>
                    <a:pt x="1" y="7521"/>
                  </a:lnTo>
                  <a:lnTo>
                    <a:pt x="33124" y="7521"/>
                  </a:lnTo>
                  <a:lnTo>
                    <a:pt x="33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7;p62"/>
            <p:cNvSpPr/>
            <p:nvPr/>
          </p:nvSpPr>
          <p:spPr>
            <a:xfrm>
              <a:off x="1676149" y="4391254"/>
              <a:ext cx="1083415" cy="161882"/>
            </a:xfrm>
            <a:custGeom>
              <a:avLst/>
              <a:gdLst/>
              <a:ahLst/>
              <a:cxnLst/>
              <a:rect l="l" t="t" r="r" b="b"/>
              <a:pathLst>
                <a:path w="24399" h="4374" extrusionOk="0">
                  <a:moveTo>
                    <a:pt x="0" y="0"/>
                  </a:moveTo>
                  <a:lnTo>
                    <a:pt x="0" y="4373"/>
                  </a:lnTo>
                  <a:lnTo>
                    <a:pt x="24399" y="4373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4193239" y="2510796"/>
            <a:ext cx="1754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b="1" dirty="0">
                <a:solidFill>
                  <a:srgbClr val="4C4C4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Cấu trúc học phần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17" idx="6"/>
            <a:endCxn id="23" idx="3"/>
          </p:cNvCxnSpPr>
          <p:nvPr/>
        </p:nvCxnSpPr>
        <p:spPr>
          <a:xfrm flipV="1">
            <a:off x="2583262" y="1162560"/>
            <a:ext cx="962123" cy="58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579826" y="1839878"/>
            <a:ext cx="979386" cy="882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3922513" y="3072021"/>
            <a:ext cx="767182" cy="177158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Lí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luận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văn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học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806548" y="3089266"/>
            <a:ext cx="767182" cy="177158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Văn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học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dân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gian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698039" y="3068895"/>
            <a:ext cx="767182" cy="177158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Văn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học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thiếu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nhi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  <p:bldP spid="39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9;p71"/>
          <p:cNvSpPr/>
          <p:nvPr/>
        </p:nvSpPr>
        <p:spPr>
          <a:xfrm>
            <a:off x="2470987" y="130365"/>
            <a:ext cx="3740197" cy="755855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solidFill>
                  <a:schemeClr val="tx1"/>
                </a:solidFill>
              </a:rPr>
              <a:t>Kinh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nghiệm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cập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nhật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tài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liệu</a:t>
            </a:r>
            <a:endParaRPr sz="1600" dirty="0">
              <a:solidFill>
                <a:schemeClr val="tx1"/>
              </a:solidFill>
            </a:endParaRPr>
          </a:p>
        </p:txBody>
      </p:sp>
      <p:grpSp>
        <p:nvGrpSpPr>
          <p:cNvPr id="9" name="Google Shape;1887;p62"/>
          <p:cNvGrpSpPr/>
          <p:nvPr/>
        </p:nvGrpSpPr>
        <p:grpSpPr>
          <a:xfrm>
            <a:off x="1074840" y="2060962"/>
            <a:ext cx="535982" cy="577459"/>
            <a:chOff x="2095969" y="1078539"/>
            <a:chExt cx="304814" cy="312883"/>
          </a:xfrm>
        </p:grpSpPr>
        <p:sp>
          <p:nvSpPr>
            <p:cNvPr id="10" name="Google Shape;1888;p62"/>
            <p:cNvSpPr/>
            <p:nvPr/>
          </p:nvSpPr>
          <p:spPr>
            <a:xfrm>
              <a:off x="2095969" y="1078539"/>
              <a:ext cx="304814" cy="312883"/>
            </a:xfrm>
            <a:custGeom>
              <a:avLst/>
              <a:gdLst/>
              <a:ahLst/>
              <a:cxnLst/>
              <a:rect l="l" t="t" r="r" b="b"/>
              <a:pathLst>
                <a:path w="8236" h="8454" extrusionOk="0">
                  <a:moveTo>
                    <a:pt x="368" y="0"/>
                  </a:moveTo>
                  <a:cubicBezTo>
                    <a:pt x="164" y="0"/>
                    <a:pt x="1" y="164"/>
                    <a:pt x="1" y="368"/>
                  </a:cubicBezTo>
                  <a:lnTo>
                    <a:pt x="1" y="7479"/>
                  </a:lnTo>
                  <a:cubicBezTo>
                    <a:pt x="1" y="8037"/>
                    <a:pt x="470" y="8453"/>
                    <a:pt x="982" y="8453"/>
                  </a:cubicBezTo>
                  <a:cubicBezTo>
                    <a:pt x="1146" y="8453"/>
                    <a:pt x="1314" y="8411"/>
                    <a:pt x="1472" y="8317"/>
                  </a:cubicBezTo>
                  <a:lnTo>
                    <a:pt x="3638" y="7070"/>
                  </a:lnTo>
                  <a:cubicBezTo>
                    <a:pt x="3781" y="6989"/>
                    <a:pt x="3949" y="6948"/>
                    <a:pt x="4121" y="6948"/>
                  </a:cubicBezTo>
                  <a:cubicBezTo>
                    <a:pt x="4292" y="6948"/>
                    <a:pt x="4465" y="6989"/>
                    <a:pt x="4619" y="7070"/>
                  </a:cubicBezTo>
                  <a:lnTo>
                    <a:pt x="6764" y="8317"/>
                  </a:lnTo>
                  <a:cubicBezTo>
                    <a:pt x="6923" y="8411"/>
                    <a:pt x="7090" y="8453"/>
                    <a:pt x="7254" y="8453"/>
                  </a:cubicBezTo>
                  <a:cubicBezTo>
                    <a:pt x="7766" y="8453"/>
                    <a:pt x="8236" y="8037"/>
                    <a:pt x="8236" y="7479"/>
                  </a:cubicBezTo>
                  <a:lnTo>
                    <a:pt x="8236" y="368"/>
                  </a:lnTo>
                  <a:cubicBezTo>
                    <a:pt x="8236" y="164"/>
                    <a:pt x="8072" y="0"/>
                    <a:pt x="7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89;p62"/>
            <p:cNvSpPr/>
            <p:nvPr/>
          </p:nvSpPr>
          <p:spPr>
            <a:xfrm>
              <a:off x="2167065" y="1136385"/>
              <a:ext cx="162622" cy="146264"/>
            </a:xfrm>
            <a:custGeom>
              <a:avLst/>
              <a:gdLst/>
              <a:ahLst/>
              <a:cxnLst/>
              <a:rect l="l" t="t" r="r" b="b"/>
              <a:pathLst>
                <a:path w="4394" h="3952" extrusionOk="0">
                  <a:moveTo>
                    <a:pt x="2208" y="0"/>
                  </a:moveTo>
                  <a:cubicBezTo>
                    <a:pt x="1351" y="0"/>
                    <a:pt x="561" y="556"/>
                    <a:pt x="307" y="1421"/>
                  </a:cubicBezTo>
                  <a:cubicBezTo>
                    <a:pt x="0" y="2483"/>
                    <a:pt x="613" y="3566"/>
                    <a:pt x="1656" y="3873"/>
                  </a:cubicBezTo>
                  <a:cubicBezTo>
                    <a:pt x="1838" y="3926"/>
                    <a:pt x="2022" y="3952"/>
                    <a:pt x="2203" y="3952"/>
                  </a:cubicBezTo>
                  <a:cubicBezTo>
                    <a:pt x="3059" y="3952"/>
                    <a:pt x="3855" y="3384"/>
                    <a:pt x="4108" y="2524"/>
                  </a:cubicBezTo>
                  <a:cubicBezTo>
                    <a:pt x="4394" y="1462"/>
                    <a:pt x="3801" y="379"/>
                    <a:pt x="2739" y="72"/>
                  </a:cubicBezTo>
                  <a:cubicBezTo>
                    <a:pt x="2562" y="23"/>
                    <a:pt x="2383" y="0"/>
                    <a:pt x="2208" y="0"/>
                  </a:cubicBez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90;p62"/>
            <p:cNvSpPr/>
            <p:nvPr/>
          </p:nvSpPr>
          <p:spPr>
            <a:xfrm>
              <a:off x="2240049" y="1181131"/>
              <a:ext cx="16654" cy="56773"/>
            </a:xfrm>
            <a:custGeom>
              <a:avLst/>
              <a:gdLst/>
              <a:ahLst/>
              <a:cxnLst/>
              <a:rect l="l" t="t" r="r" b="b"/>
              <a:pathLst>
                <a:path w="450" h="1534" extrusionOk="0">
                  <a:moveTo>
                    <a:pt x="0" y="1"/>
                  </a:moveTo>
                  <a:lnTo>
                    <a:pt x="0" y="226"/>
                  </a:lnTo>
                  <a:lnTo>
                    <a:pt x="205" y="226"/>
                  </a:lnTo>
                  <a:lnTo>
                    <a:pt x="205" y="1533"/>
                  </a:lnTo>
                  <a:lnTo>
                    <a:pt x="450" y="153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520;p71"/>
          <p:cNvGrpSpPr/>
          <p:nvPr/>
        </p:nvGrpSpPr>
        <p:grpSpPr>
          <a:xfrm>
            <a:off x="1647711" y="1014194"/>
            <a:ext cx="5251029" cy="2603225"/>
            <a:chOff x="783329" y="1528074"/>
            <a:chExt cx="774299" cy="75242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14" name="Google Shape;5521;p71"/>
            <p:cNvGrpSpPr/>
            <p:nvPr/>
          </p:nvGrpSpPr>
          <p:grpSpPr>
            <a:xfrm>
              <a:off x="783329" y="1625948"/>
              <a:ext cx="465689" cy="576579"/>
              <a:chOff x="783329" y="1625948"/>
              <a:chExt cx="465689" cy="576579"/>
            </a:xfrm>
            <a:grpFill/>
          </p:grpSpPr>
          <p:sp>
            <p:nvSpPr>
              <p:cNvPr id="42" name="Google Shape;5522;p71"/>
              <p:cNvSpPr/>
              <p:nvPr/>
            </p:nvSpPr>
            <p:spPr>
              <a:xfrm>
                <a:off x="783329" y="1744394"/>
                <a:ext cx="272694" cy="303239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5523;p71"/>
              <p:cNvGrpSpPr/>
              <p:nvPr/>
            </p:nvGrpSpPr>
            <p:grpSpPr>
              <a:xfrm>
                <a:off x="1056023" y="1625948"/>
                <a:ext cx="192995" cy="576579"/>
                <a:chOff x="1056023" y="1625948"/>
                <a:chExt cx="192995" cy="576579"/>
              </a:xfrm>
              <a:grpFill/>
            </p:grpSpPr>
            <p:sp>
              <p:nvSpPr>
                <p:cNvPr id="44" name="Google Shape;5524;p71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grp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5525;p71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grp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5526;p71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5527;p71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5528;p71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" name="Google Shape;5529;p71"/>
            <p:cNvGrpSpPr/>
            <p:nvPr/>
          </p:nvGrpSpPr>
          <p:grpSpPr>
            <a:xfrm>
              <a:off x="1245237" y="1528074"/>
              <a:ext cx="312391" cy="752422"/>
              <a:chOff x="1272062" y="1528074"/>
              <a:chExt cx="312391" cy="752422"/>
            </a:xfrm>
            <a:grpFill/>
          </p:grpSpPr>
          <p:sp>
            <p:nvSpPr>
              <p:cNvPr id="30" name="Google Shape;5531;p71"/>
              <p:cNvSpPr/>
              <p:nvPr/>
            </p:nvSpPr>
            <p:spPr>
              <a:xfrm>
                <a:off x="1272062" y="1528074"/>
                <a:ext cx="312391" cy="216320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14873" extrusionOk="0">
                    <a:moveTo>
                      <a:pt x="7692" y="1"/>
                    </a:moveTo>
                    <a:cubicBezTo>
                      <a:pt x="7531" y="1"/>
                      <a:pt x="7369" y="6"/>
                      <a:pt x="7206" y="16"/>
                    </a:cubicBezTo>
                    <a:cubicBezTo>
                      <a:pt x="3136" y="283"/>
                      <a:pt x="0" y="3786"/>
                      <a:pt x="267" y="7889"/>
                    </a:cubicBezTo>
                    <a:cubicBezTo>
                      <a:pt x="493" y="11846"/>
                      <a:pt x="3790" y="14873"/>
                      <a:pt x="7706" y="14873"/>
                    </a:cubicBezTo>
                    <a:cubicBezTo>
                      <a:pt x="7850" y="14873"/>
                      <a:pt x="7994" y="14869"/>
                      <a:pt x="8140" y="14860"/>
                    </a:cubicBezTo>
                    <a:cubicBezTo>
                      <a:pt x="12243" y="14594"/>
                      <a:pt x="15345" y="11058"/>
                      <a:pt x="15111" y="6988"/>
                    </a:cubicBezTo>
                    <a:cubicBezTo>
                      <a:pt x="14855" y="3048"/>
                      <a:pt x="11585" y="1"/>
                      <a:pt x="76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 err="1" smtClean="0"/>
                  <a:t>Giáo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trình</a:t>
                </a:r>
                <a:endParaRPr dirty="0"/>
              </a:p>
            </p:txBody>
          </p:sp>
          <p:sp>
            <p:nvSpPr>
              <p:cNvPr id="18" name="Google Shape;5544;p71"/>
              <p:cNvSpPr/>
              <p:nvPr/>
            </p:nvSpPr>
            <p:spPr>
              <a:xfrm>
                <a:off x="1275844" y="2028359"/>
                <a:ext cx="308609" cy="252137"/>
              </a:xfrm>
              <a:custGeom>
                <a:avLst/>
                <a:gdLst/>
                <a:ahLst/>
                <a:cxnLst/>
                <a:rect l="l" t="t" r="r" b="b"/>
                <a:pathLst>
                  <a:path w="15346" h="14873" extrusionOk="0">
                    <a:moveTo>
                      <a:pt x="7697" y="0"/>
                    </a:moveTo>
                    <a:cubicBezTo>
                      <a:pt x="7535" y="0"/>
                      <a:pt x="7371" y="5"/>
                      <a:pt x="7206" y="16"/>
                    </a:cubicBezTo>
                    <a:cubicBezTo>
                      <a:pt x="3103" y="250"/>
                      <a:pt x="1" y="3785"/>
                      <a:pt x="268" y="7888"/>
                    </a:cubicBezTo>
                    <a:cubicBezTo>
                      <a:pt x="493" y="11846"/>
                      <a:pt x="3790" y="14872"/>
                      <a:pt x="7706" y="14872"/>
                    </a:cubicBezTo>
                    <a:cubicBezTo>
                      <a:pt x="7850" y="14872"/>
                      <a:pt x="7994" y="14868"/>
                      <a:pt x="8140" y="14860"/>
                    </a:cubicBezTo>
                    <a:cubicBezTo>
                      <a:pt x="12243" y="14593"/>
                      <a:pt x="15345" y="11057"/>
                      <a:pt x="15112" y="6954"/>
                    </a:cubicBezTo>
                    <a:cubicBezTo>
                      <a:pt x="14855" y="3016"/>
                      <a:pt x="11588" y="0"/>
                      <a:pt x="7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 err="1" smtClean="0"/>
                  <a:t>Tài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liệu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tham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khảo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liên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quan</a:t>
                </a:r>
                <a:endParaRPr dirty="0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1846139" y="2119650"/>
            <a:ext cx="155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80212" y="3645772"/>
            <a:ext cx="2598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19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891;p62"/>
          <p:cNvGrpSpPr/>
          <p:nvPr/>
        </p:nvGrpSpPr>
        <p:grpSpPr>
          <a:xfrm>
            <a:off x="723176" y="2355455"/>
            <a:ext cx="535256" cy="451497"/>
            <a:chOff x="2542922" y="1078539"/>
            <a:chExt cx="303297" cy="312883"/>
          </a:xfrm>
        </p:grpSpPr>
        <p:sp>
          <p:nvSpPr>
            <p:cNvPr id="9" name="Google Shape;1892;p62"/>
            <p:cNvSpPr/>
            <p:nvPr/>
          </p:nvSpPr>
          <p:spPr>
            <a:xfrm>
              <a:off x="2542922" y="1078539"/>
              <a:ext cx="303297" cy="312883"/>
            </a:xfrm>
            <a:custGeom>
              <a:avLst/>
              <a:gdLst/>
              <a:ahLst/>
              <a:cxnLst/>
              <a:rect l="l" t="t" r="r" b="b"/>
              <a:pathLst>
                <a:path w="8195" h="8454" extrusionOk="0">
                  <a:moveTo>
                    <a:pt x="327" y="0"/>
                  </a:moveTo>
                  <a:cubicBezTo>
                    <a:pt x="143" y="21"/>
                    <a:pt x="0" y="164"/>
                    <a:pt x="0" y="368"/>
                  </a:cubicBezTo>
                  <a:lnTo>
                    <a:pt x="0" y="7479"/>
                  </a:lnTo>
                  <a:cubicBezTo>
                    <a:pt x="0" y="8037"/>
                    <a:pt x="470" y="8453"/>
                    <a:pt x="982" y="8453"/>
                  </a:cubicBezTo>
                  <a:cubicBezTo>
                    <a:pt x="1145" y="8453"/>
                    <a:pt x="1313" y="8411"/>
                    <a:pt x="1471" y="8317"/>
                  </a:cubicBezTo>
                  <a:lnTo>
                    <a:pt x="3617" y="7070"/>
                  </a:lnTo>
                  <a:cubicBezTo>
                    <a:pt x="3770" y="6989"/>
                    <a:pt x="3939" y="6948"/>
                    <a:pt x="4107" y="6948"/>
                  </a:cubicBezTo>
                  <a:cubicBezTo>
                    <a:pt x="4276" y="6948"/>
                    <a:pt x="4445" y="6989"/>
                    <a:pt x="4598" y="7070"/>
                  </a:cubicBezTo>
                  <a:lnTo>
                    <a:pt x="6743" y="8317"/>
                  </a:lnTo>
                  <a:cubicBezTo>
                    <a:pt x="6900" y="8405"/>
                    <a:pt x="7064" y="8445"/>
                    <a:pt x="7224" y="8445"/>
                  </a:cubicBezTo>
                  <a:cubicBezTo>
                    <a:pt x="7733" y="8445"/>
                    <a:pt x="8194" y="8039"/>
                    <a:pt x="8194" y="7479"/>
                  </a:cubicBezTo>
                  <a:lnTo>
                    <a:pt x="8194" y="368"/>
                  </a:lnTo>
                  <a:cubicBezTo>
                    <a:pt x="8194" y="164"/>
                    <a:pt x="8051" y="0"/>
                    <a:pt x="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93;p62"/>
            <p:cNvSpPr/>
            <p:nvPr/>
          </p:nvSpPr>
          <p:spPr>
            <a:xfrm>
              <a:off x="2613999" y="1136515"/>
              <a:ext cx="161142" cy="146004"/>
            </a:xfrm>
            <a:custGeom>
              <a:avLst/>
              <a:gdLst/>
              <a:ahLst/>
              <a:cxnLst/>
              <a:rect l="l" t="t" r="r" b="b"/>
              <a:pathLst>
                <a:path w="4354" h="3945" extrusionOk="0">
                  <a:moveTo>
                    <a:pt x="2173" y="0"/>
                  </a:moveTo>
                  <a:cubicBezTo>
                    <a:pt x="1284" y="0"/>
                    <a:pt x="457" y="611"/>
                    <a:pt x="246" y="1523"/>
                  </a:cubicBezTo>
                  <a:cubicBezTo>
                    <a:pt x="1" y="2585"/>
                    <a:pt x="655" y="3648"/>
                    <a:pt x="1717" y="3893"/>
                  </a:cubicBezTo>
                  <a:cubicBezTo>
                    <a:pt x="1868" y="3928"/>
                    <a:pt x="2019" y="3945"/>
                    <a:pt x="2167" y="3945"/>
                  </a:cubicBezTo>
                  <a:cubicBezTo>
                    <a:pt x="3065" y="3945"/>
                    <a:pt x="3877" y="3334"/>
                    <a:pt x="4088" y="2422"/>
                  </a:cubicBezTo>
                  <a:cubicBezTo>
                    <a:pt x="4353" y="1359"/>
                    <a:pt x="3679" y="297"/>
                    <a:pt x="2616" y="52"/>
                  </a:cubicBezTo>
                  <a:cubicBezTo>
                    <a:pt x="2469" y="17"/>
                    <a:pt x="2320" y="0"/>
                    <a:pt x="2173" y="0"/>
                  </a:cubicBez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94;p62"/>
            <p:cNvSpPr/>
            <p:nvPr/>
          </p:nvSpPr>
          <p:spPr>
            <a:xfrm>
              <a:off x="2674899" y="1180390"/>
              <a:ext cx="39342" cy="58254"/>
            </a:xfrm>
            <a:custGeom>
              <a:avLst/>
              <a:gdLst/>
              <a:ahLst/>
              <a:cxnLst/>
              <a:rect l="l" t="t" r="r" b="b"/>
              <a:pathLst>
                <a:path w="1063" h="1574" extrusionOk="0">
                  <a:moveTo>
                    <a:pt x="532" y="0"/>
                  </a:moveTo>
                  <a:cubicBezTo>
                    <a:pt x="368" y="0"/>
                    <a:pt x="246" y="62"/>
                    <a:pt x="143" y="143"/>
                  </a:cubicBezTo>
                  <a:cubicBezTo>
                    <a:pt x="62" y="225"/>
                    <a:pt x="0" y="348"/>
                    <a:pt x="0" y="511"/>
                  </a:cubicBezTo>
                  <a:lnTo>
                    <a:pt x="246" y="511"/>
                  </a:lnTo>
                  <a:cubicBezTo>
                    <a:pt x="246" y="430"/>
                    <a:pt x="266" y="348"/>
                    <a:pt x="327" y="307"/>
                  </a:cubicBezTo>
                  <a:cubicBezTo>
                    <a:pt x="368" y="246"/>
                    <a:pt x="430" y="225"/>
                    <a:pt x="511" y="225"/>
                  </a:cubicBezTo>
                  <a:cubicBezTo>
                    <a:pt x="695" y="225"/>
                    <a:pt x="777" y="307"/>
                    <a:pt x="777" y="491"/>
                  </a:cubicBezTo>
                  <a:cubicBezTo>
                    <a:pt x="777" y="573"/>
                    <a:pt x="736" y="654"/>
                    <a:pt x="675" y="736"/>
                  </a:cubicBezTo>
                  <a:cubicBezTo>
                    <a:pt x="654" y="797"/>
                    <a:pt x="613" y="838"/>
                    <a:pt x="593" y="859"/>
                  </a:cubicBezTo>
                  <a:cubicBezTo>
                    <a:pt x="552" y="900"/>
                    <a:pt x="511" y="940"/>
                    <a:pt x="470" y="1002"/>
                  </a:cubicBezTo>
                  <a:cubicBezTo>
                    <a:pt x="409" y="1043"/>
                    <a:pt x="368" y="1083"/>
                    <a:pt x="327" y="1124"/>
                  </a:cubicBezTo>
                  <a:cubicBezTo>
                    <a:pt x="286" y="1165"/>
                    <a:pt x="225" y="1206"/>
                    <a:pt x="164" y="1267"/>
                  </a:cubicBezTo>
                  <a:cubicBezTo>
                    <a:pt x="103" y="1329"/>
                    <a:pt x="41" y="1370"/>
                    <a:pt x="0" y="1390"/>
                  </a:cubicBezTo>
                  <a:lnTo>
                    <a:pt x="0" y="1574"/>
                  </a:lnTo>
                  <a:lnTo>
                    <a:pt x="1063" y="1574"/>
                  </a:lnTo>
                  <a:lnTo>
                    <a:pt x="1063" y="1370"/>
                  </a:lnTo>
                  <a:lnTo>
                    <a:pt x="368" y="1370"/>
                  </a:lnTo>
                  <a:cubicBezTo>
                    <a:pt x="389" y="1349"/>
                    <a:pt x="430" y="1329"/>
                    <a:pt x="491" y="1267"/>
                  </a:cubicBezTo>
                  <a:cubicBezTo>
                    <a:pt x="552" y="1226"/>
                    <a:pt x="593" y="1186"/>
                    <a:pt x="613" y="1165"/>
                  </a:cubicBezTo>
                  <a:cubicBezTo>
                    <a:pt x="654" y="1124"/>
                    <a:pt x="675" y="1083"/>
                    <a:pt x="736" y="1043"/>
                  </a:cubicBezTo>
                  <a:cubicBezTo>
                    <a:pt x="777" y="1002"/>
                    <a:pt x="818" y="940"/>
                    <a:pt x="838" y="920"/>
                  </a:cubicBezTo>
                  <a:cubicBezTo>
                    <a:pt x="879" y="879"/>
                    <a:pt x="899" y="818"/>
                    <a:pt x="940" y="777"/>
                  </a:cubicBezTo>
                  <a:cubicBezTo>
                    <a:pt x="981" y="675"/>
                    <a:pt x="1022" y="573"/>
                    <a:pt x="1022" y="470"/>
                  </a:cubicBezTo>
                  <a:cubicBezTo>
                    <a:pt x="1022" y="327"/>
                    <a:pt x="981" y="225"/>
                    <a:pt x="879" y="143"/>
                  </a:cubicBezTo>
                  <a:cubicBezTo>
                    <a:pt x="797" y="41"/>
                    <a:pt x="675" y="0"/>
                    <a:pt x="532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5463;p71"/>
          <p:cNvSpPr/>
          <p:nvPr/>
        </p:nvSpPr>
        <p:spPr>
          <a:xfrm>
            <a:off x="1258432" y="1260406"/>
            <a:ext cx="1070891" cy="2727531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39866" y="40118"/>
            <a:ext cx="5281897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Bám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cương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grpSp>
        <p:nvGrpSpPr>
          <p:cNvPr id="47" name="Google Shape;1936;p62"/>
          <p:cNvGrpSpPr/>
          <p:nvPr/>
        </p:nvGrpSpPr>
        <p:grpSpPr>
          <a:xfrm>
            <a:off x="2245260" y="163317"/>
            <a:ext cx="294606" cy="325200"/>
            <a:chOff x="3681428" y="3239175"/>
            <a:chExt cx="256405" cy="233200"/>
          </a:xfrm>
        </p:grpSpPr>
        <p:sp>
          <p:nvSpPr>
            <p:cNvPr id="48" name="Google Shape;1937;p62"/>
            <p:cNvSpPr/>
            <p:nvPr/>
          </p:nvSpPr>
          <p:spPr>
            <a:xfrm>
              <a:off x="3681428" y="3239175"/>
              <a:ext cx="256405" cy="233200"/>
            </a:xfrm>
            <a:custGeom>
              <a:avLst/>
              <a:gdLst/>
              <a:ahLst/>
              <a:cxnLst/>
              <a:rect l="l" t="t" r="r" b="b"/>
              <a:pathLst>
                <a:path w="6928" h="6301" extrusionOk="0">
                  <a:moveTo>
                    <a:pt x="3447" y="0"/>
                  </a:moveTo>
                  <a:cubicBezTo>
                    <a:pt x="2024" y="0"/>
                    <a:pt x="738" y="971"/>
                    <a:pt x="389" y="2418"/>
                  </a:cubicBezTo>
                  <a:cubicBezTo>
                    <a:pt x="1" y="4114"/>
                    <a:pt x="1043" y="5810"/>
                    <a:pt x="2739" y="6219"/>
                  </a:cubicBezTo>
                  <a:cubicBezTo>
                    <a:pt x="2978" y="6274"/>
                    <a:pt x="3218" y="6300"/>
                    <a:pt x="3453" y="6300"/>
                  </a:cubicBezTo>
                  <a:cubicBezTo>
                    <a:pt x="4888" y="6300"/>
                    <a:pt x="6186" y="5326"/>
                    <a:pt x="6519" y="3869"/>
                  </a:cubicBezTo>
                  <a:cubicBezTo>
                    <a:pt x="6928" y="2194"/>
                    <a:pt x="5886" y="498"/>
                    <a:pt x="4190" y="89"/>
                  </a:cubicBezTo>
                  <a:cubicBezTo>
                    <a:pt x="3941" y="29"/>
                    <a:pt x="3692" y="0"/>
                    <a:pt x="3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38;p62"/>
            <p:cNvSpPr/>
            <p:nvPr/>
          </p:nvSpPr>
          <p:spPr>
            <a:xfrm>
              <a:off x="3747232" y="3296134"/>
              <a:ext cx="125575" cy="119542"/>
            </a:xfrm>
            <a:custGeom>
              <a:avLst/>
              <a:gdLst/>
              <a:ahLst/>
              <a:cxnLst/>
              <a:rect l="l" t="t" r="r" b="b"/>
              <a:pathLst>
                <a:path w="3393" h="3230" extrusionOk="0">
                  <a:moveTo>
                    <a:pt x="1697" y="1"/>
                  </a:moveTo>
                  <a:lnTo>
                    <a:pt x="1084" y="961"/>
                  </a:lnTo>
                  <a:lnTo>
                    <a:pt x="1" y="1247"/>
                  </a:lnTo>
                  <a:lnTo>
                    <a:pt x="716" y="2105"/>
                  </a:lnTo>
                  <a:lnTo>
                    <a:pt x="634" y="3229"/>
                  </a:lnTo>
                  <a:lnTo>
                    <a:pt x="1697" y="2821"/>
                  </a:lnTo>
                  <a:lnTo>
                    <a:pt x="2739" y="3229"/>
                  </a:lnTo>
                  <a:lnTo>
                    <a:pt x="2677" y="2105"/>
                  </a:lnTo>
                  <a:lnTo>
                    <a:pt x="3393" y="1247"/>
                  </a:lnTo>
                  <a:lnTo>
                    <a:pt x="2289" y="961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936;p62"/>
          <p:cNvGrpSpPr/>
          <p:nvPr/>
        </p:nvGrpSpPr>
        <p:grpSpPr>
          <a:xfrm>
            <a:off x="2515244" y="3402668"/>
            <a:ext cx="301345" cy="283460"/>
            <a:chOff x="3681428" y="3239175"/>
            <a:chExt cx="256405" cy="233200"/>
          </a:xfrm>
        </p:grpSpPr>
        <p:sp>
          <p:nvSpPr>
            <p:cNvPr id="51" name="Google Shape;1937;p62"/>
            <p:cNvSpPr/>
            <p:nvPr/>
          </p:nvSpPr>
          <p:spPr>
            <a:xfrm>
              <a:off x="3681428" y="3239175"/>
              <a:ext cx="256405" cy="233200"/>
            </a:xfrm>
            <a:custGeom>
              <a:avLst/>
              <a:gdLst/>
              <a:ahLst/>
              <a:cxnLst/>
              <a:rect l="l" t="t" r="r" b="b"/>
              <a:pathLst>
                <a:path w="6928" h="6301" extrusionOk="0">
                  <a:moveTo>
                    <a:pt x="3447" y="0"/>
                  </a:moveTo>
                  <a:cubicBezTo>
                    <a:pt x="2024" y="0"/>
                    <a:pt x="738" y="971"/>
                    <a:pt x="389" y="2418"/>
                  </a:cubicBezTo>
                  <a:cubicBezTo>
                    <a:pt x="1" y="4114"/>
                    <a:pt x="1043" y="5810"/>
                    <a:pt x="2739" y="6219"/>
                  </a:cubicBezTo>
                  <a:cubicBezTo>
                    <a:pt x="2978" y="6274"/>
                    <a:pt x="3218" y="6300"/>
                    <a:pt x="3453" y="6300"/>
                  </a:cubicBezTo>
                  <a:cubicBezTo>
                    <a:pt x="4888" y="6300"/>
                    <a:pt x="6186" y="5326"/>
                    <a:pt x="6519" y="3869"/>
                  </a:cubicBezTo>
                  <a:cubicBezTo>
                    <a:pt x="6928" y="2194"/>
                    <a:pt x="5886" y="498"/>
                    <a:pt x="4190" y="89"/>
                  </a:cubicBezTo>
                  <a:cubicBezTo>
                    <a:pt x="3941" y="29"/>
                    <a:pt x="3692" y="0"/>
                    <a:pt x="3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38;p62"/>
            <p:cNvSpPr/>
            <p:nvPr/>
          </p:nvSpPr>
          <p:spPr>
            <a:xfrm>
              <a:off x="3747232" y="3296134"/>
              <a:ext cx="125575" cy="119542"/>
            </a:xfrm>
            <a:custGeom>
              <a:avLst/>
              <a:gdLst/>
              <a:ahLst/>
              <a:cxnLst/>
              <a:rect l="l" t="t" r="r" b="b"/>
              <a:pathLst>
                <a:path w="3393" h="3230" extrusionOk="0">
                  <a:moveTo>
                    <a:pt x="1697" y="1"/>
                  </a:moveTo>
                  <a:lnTo>
                    <a:pt x="1084" y="961"/>
                  </a:lnTo>
                  <a:lnTo>
                    <a:pt x="1" y="1247"/>
                  </a:lnTo>
                  <a:lnTo>
                    <a:pt x="716" y="2105"/>
                  </a:lnTo>
                  <a:lnTo>
                    <a:pt x="634" y="3229"/>
                  </a:lnTo>
                  <a:lnTo>
                    <a:pt x="1697" y="2821"/>
                  </a:lnTo>
                  <a:lnTo>
                    <a:pt x="2739" y="3229"/>
                  </a:lnTo>
                  <a:lnTo>
                    <a:pt x="2677" y="2105"/>
                  </a:lnTo>
                  <a:lnTo>
                    <a:pt x="3393" y="1247"/>
                  </a:lnTo>
                  <a:lnTo>
                    <a:pt x="2289" y="961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Rectangle 52"/>
          <p:cNvSpPr/>
          <p:nvPr/>
        </p:nvSpPr>
        <p:spPr>
          <a:xfrm>
            <a:off x="2641752" y="825032"/>
            <a:ext cx="54248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Dế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Mèn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phiêu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/>
              <a:t>xứ</a:t>
            </a:r>
            <a:r>
              <a:rPr lang="en-US" dirty="0"/>
              <a:t>,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 smtClean="0"/>
              <a:t>phẩm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N</a:t>
            </a:r>
            <a:r>
              <a:rPr lang="en-US" dirty="0" err="1" smtClean="0"/>
              <a:t>ội</a:t>
            </a:r>
            <a:r>
              <a:rPr lang="en-US" dirty="0" smtClean="0"/>
              <a:t> </a:t>
            </a:r>
            <a:r>
              <a:rPr lang="en-US" dirty="0"/>
              <a:t>dung,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N</a:t>
            </a:r>
            <a:r>
              <a:rPr lang="en-US" dirty="0" err="1" smtClean="0"/>
              <a:t>ội</a:t>
            </a:r>
            <a:r>
              <a:rPr lang="en-US" dirty="0" smtClean="0"/>
              <a:t> </a:t>
            </a:r>
            <a:r>
              <a:rPr lang="en-US" dirty="0"/>
              <a:t>dung, ý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</a:t>
            </a:r>
            <a:r>
              <a:rPr lang="en-US" dirty="0" smtClean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 smtClean="0"/>
              <a:t>như</a:t>
            </a:r>
            <a:r>
              <a:rPr lang="en-US" dirty="0"/>
              <a:t>: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(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2, </a:t>
            </a:r>
            <a:r>
              <a:rPr lang="en-US" dirty="0" err="1"/>
              <a:t>tập</a:t>
            </a:r>
            <a:r>
              <a:rPr lang="en-US" dirty="0"/>
              <a:t> 1);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bênh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(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4, </a:t>
            </a:r>
            <a:r>
              <a:rPr lang="en-US" dirty="0" err="1"/>
              <a:t>tập</a:t>
            </a:r>
            <a:r>
              <a:rPr lang="en-US" dirty="0"/>
              <a:t> 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1424" y="2887127"/>
            <a:ext cx="529040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:</a:t>
            </a:r>
          </a:p>
          <a:p>
            <a:pPr algn="just"/>
            <a:r>
              <a:rPr lang="en-US" dirty="0"/>
              <a:t>*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 err="1"/>
              <a:t>:Nhân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qua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pPr algn="just"/>
            <a:endParaRPr lang="en-US" dirty="0" smtClean="0"/>
          </a:p>
        </p:txBody>
      </p:sp>
      <p:cxnSp>
        <p:nvCxnSpPr>
          <p:cNvPr id="13" name="Straight Arrow Connector 12"/>
          <p:cNvCxnSpPr>
            <a:stCxn id="26" idx="3"/>
          </p:cNvCxnSpPr>
          <p:nvPr/>
        </p:nvCxnSpPr>
        <p:spPr>
          <a:xfrm flipV="1">
            <a:off x="2329323" y="855622"/>
            <a:ext cx="232207" cy="176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6" idx="3"/>
          </p:cNvCxnSpPr>
          <p:nvPr/>
        </p:nvCxnSpPr>
        <p:spPr>
          <a:xfrm>
            <a:off x="2329323" y="2624172"/>
            <a:ext cx="501050" cy="77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14591" y="4125913"/>
            <a:ext cx="528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=&gt;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qua </a:t>
            </a:r>
            <a:r>
              <a:rPr lang="en-US" dirty="0" err="1" smtClean="0"/>
              <a:t>kênh</a:t>
            </a:r>
            <a:r>
              <a:rPr lang="en-US" dirty="0" smtClean="0"/>
              <a:t> </a:t>
            </a:r>
            <a:r>
              <a:rPr lang="en-US" dirty="0" err="1" smtClean="0"/>
              <a:t>tài</a:t>
            </a:r>
            <a:r>
              <a:rPr lang="en-US" dirty="0" smtClean="0"/>
              <a:t> </a:t>
            </a:r>
            <a:r>
              <a:rPr lang="en-US" dirty="0" err="1" smtClean="0"/>
              <a:t>liệu,kênh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, </a:t>
            </a:r>
            <a:r>
              <a:rPr lang="en-US" dirty="0" err="1" smtClean="0"/>
              <a:t>kênh</a:t>
            </a:r>
            <a:r>
              <a:rPr lang="en-US" dirty="0" smtClean="0"/>
              <a:t>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5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/>
      <p:bldP spid="5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63;p71"/>
          <p:cNvSpPr/>
          <p:nvPr/>
        </p:nvSpPr>
        <p:spPr>
          <a:xfrm>
            <a:off x="2553683" y="0"/>
            <a:ext cx="3312961" cy="735770"/>
          </a:xfrm>
          <a:prstGeom prst="roundRect">
            <a:avLst>
              <a:gd name="adj" fmla="val 5000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 err="1" smtClean="0"/>
              <a:t>Kinh</a:t>
            </a:r>
            <a:r>
              <a:rPr lang="en-US" b="1" dirty="0" smtClean="0"/>
              <a:t> </a:t>
            </a:r>
            <a:r>
              <a:rPr lang="en-US" b="1" dirty="0" err="1" smtClean="0"/>
              <a:t>nghiệm</a:t>
            </a:r>
            <a:r>
              <a:rPr lang="en-US" b="1" dirty="0" smtClean="0"/>
              <a:t> </a:t>
            </a:r>
            <a:r>
              <a:rPr lang="en-US" b="1" dirty="0" err="1"/>
              <a:t>h</a:t>
            </a:r>
            <a:r>
              <a:rPr lang="en-US" b="1" dirty="0" err="1" smtClean="0"/>
              <a:t>ọc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lớp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5" name="Google Shape;1895;p62"/>
          <p:cNvGrpSpPr/>
          <p:nvPr/>
        </p:nvGrpSpPr>
        <p:grpSpPr>
          <a:xfrm>
            <a:off x="2132183" y="211443"/>
            <a:ext cx="304814" cy="312883"/>
            <a:chOff x="2095969" y="1491460"/>
            <a:chExt cx="304814" cy="312883"/>
          </a:xfrm>
        </p:grpSpPr>
        <p:sp>
          <p:nvSpPr>
            <p:cNvPr id="6" name="Google Shape;1896;p62"/>
            <p:cNvSpPr/>
            <p:nvPr/>
          </p:nvSpPr>
          <p:spPr>
            <a:xfrm>
              <a:off x="2095969" y="1491460"/>
              <a:ext cx="304814" cy="312883"/>
            </a:xfrm>
            <a:custGeom>
              <a:avLst/>
              <a:gdLst/>
              <a:ahLst/>
              <a:cxnLst/>
              <a:rect l="l" t="t" r="r" b="b"/>
              <a:pathLst>
                <a:path w="8236" h="8454" extrusionOk="0">
                  <a:moveTo>
                    <a:pt x="368" y="0"/>
                  </a:moveTo>
                  <a:cubicBezTo>
                    <a:pt x="164" y="0"/>
                    <a:pt x="1" y="164"/>
                    <a:pt x="1" y="368"/>
                  </a:cubicBezTo>
                  <a:lnTo>
                    <a:pt x="1" y="7479"/>
                  </a:lnTo>
                  <a:cubicBezTo>
                    <a:pt x="1" y="8037"/>
                    <a:pt x="470" y="8453"/>
                    <a:pt x="982" y="8453"/>
                  </a:cubicBezTo>
                  <a:cubicBezTo>
                    <a:pt x="1146" y="8453"/>
                    <a:pt x="1314" y="8411"/>
                    <a:pt x="1472" y="8317"/>
                  </a:cubicBezTo>
                  <a:lnTo>
                    <a:pt x="3638" y="7070"/>
                  </a:lnTo>
                  <a:cubicBezTo>
                    <a:pt x="3781" y="6979"/>
                    <a:pt x="3949" y="6933"/>
                    <a:pt x="4121" y="6933"/>
                  </a:cubicBezTo>
                  <a:cubicBezTo>
                    <a:pt x="4292" y="6933"/>
                    <a:pt x="4465" y="6979"/>
                    <a:pt x="4619" y="7070"/>
                  </a:cubicBezTo>
                  <a:lnTo>
                    <a:pt x="6764" y="8317"/>
                  </a:lnTo>
                  <a:cubicBezTo>
                    <a:pt x="6923" y="8411"/>
                    <a:pt x="7090" y="8453"/>
                    <a:pt x="7254" y="8453"/>
                  </a:cubicBezTo>
                  <a:cubicBezTo>
                    <a:pt x="7766" y="8453"/>
                    <a:pt x="8236" y="8037"/>
                    <a:pt x="8236" y="7479"/>
                  </a:cubicBezTo>
                  <a:lnTo>
                    <a:pt x="8236" y="368"/>
                  </a:lnTo>
                  <a:cubicBezTo>
                    <a:pt x="8236" y="164"/>
                    <a:pt x="8072" y="0"/>
                    <a:pt x="7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97;p62"/>
            <p:cNvSpPr/>
            <p:nvPr/>
          </p:nvSpPr>
          <p:spPr>
            <a:xfrm>
              <a:off x="2175393" y="1548937"/>
              <a:ext cx="145967" cy="146745"/>
            </a:xfrm>
            <a:custGeom>
              <a:avLst/>
              <a:gdLst/>
              <a:ahLst/>
              <a:cxnLst/>
              <a:rect l="l" t="t" r="r" b="b"/>
              <a:pathLst>
                <a:path w="3944" h="3965" extrusionOk="0">
                  <a:moveTo>
                    <a:pt x="1982" y="0"/>
                  </a:moveTo>
                  <a:cubicBezTo>
                    <a:pt x="879" y="0"/>
                    <a:pt x="0" y="899"/>
                    <a:pt x="0" y="1982"/>
                  </a:cubicBezTo>
                  <a:cubicBezTo>
                    <a:pt x="0" y="3065"/>
                    <a:pt x="879" y="3964"/>
                    <a:pt x="1982" y="3964"/>
                  </a:cubicBezTo>
                  <a:cubicBezTo>
                    <a:pt x="3065" y="3964"/>
                    <a:pt x="3944" y="3065"/>
                    <a:pt x="3944" y="1982"/>
                  </a:cubicBezTo>
                  <a:cubicBezTo>
                    <a:pt x="3944" y="899"/>
                    <a:pt x="3065" y="0"/>
                    <a:pt x="1982" y="0"/>
                  </a:cubicBez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98;p62"/>
            <p:cNvSpPr/>
            <p:nvPr/>
          </p:nvSpPr>
          <p:spPr>
            <a:xfrm>
              <a:off x="2228706" y="1592035"/>
              <a:ext cx="39342" cy="60548"/>
            </a:xfrm>
            <a:custGeom>
              <a:avLst/>
              <a:gdLst/>
              <a:ahLst/>
              <a:cxnLst/>
              <a:rect l="l" t="t" r="r" b="b"/>
              <a:pathLst>
                <a:path w="1063" h="1636" extrusionOk="0">
                  <a:moveTo>
                    <a:pt x="552" y="1"/>
                  </a:moveTo>
                  <a:cubicBezTo>
                    <a:pt x="409" y="1"/>
                    <a:pt x="286" y="42"/>
                    <a:pt x="184" y="124"/>
                  </a:cubicBezTo>
                  <a:cubicBezTo>
                    <a:pt x="82" y="185"/>
                    <a:pt x="41" y="287"/>
                    <a:pt x="41" y="430"/>
                  </a:cubicBezTo>
                  <a:lnTo>
                    <a:pt x="266" y="430"/>
                  </a:lnTo>
                  <a:cubicBezTo>
                    <a:pt x="286" y="369"/>
                    <a:pt x="307" y="328"/>
                    <a:pt x="348" y="287"/>
                  </a:cubicBezTo>
                  <a:cubicBezTo>
                    <a:pt x="389" y="226"/>
                    <a:pt x="470" y="205"/>
                    <a:pt x="552" y="205"/>
                  </a:cubicBezTo>
                  <a:cubicBezTo>
                    <a:pt x="634" y="205"/>
                    <a:pt x="695" y="226"/>
                    <a:pt x="736" y="287"/>
                  </a:cubicBezTo>
                  <a:cubicBezTo>
                    <a:pt x="777" y="328"/>
                    <a:pt x="797" y="369"/>
                    <a:pt x="797" y="451"/>
                  </a:cubicBezTo>
                  <a:cubicBezTo>
                    <a:pt x="797" y="594"/>
                    <a:pt x="675" y="675"/>
                    <a:pt x="450" y="675"/>
                  </a:cubicBezTo>
                  <a:lnTo>
                    <a:pt x="389" y="675"/>
                  </a:lnTo>
                  <a:lnTo>
                    <a:pt x="389" y="880"/>
                  </a:lnTo>
                  <a:lnTo>
                    <a:pt x="429" y="880"/>
                  </a:lnTo>
                  <a:cubicBezTo>
                    <a:pt x="572" y="880"/>
                    <a:pt x="675" y="900"/>
                    <a:pt x="736" y="941"/>
                  </a:cubicBezTo>
                  <a:cubicBezTo>
                    <a:pt x="797" y="982"/>
                    <a:pt x="838" y="1064"/>
                    <a:pt x="838" y="1166"/>
                  </a:cubicBezTo>
                  <a:cubicBezTo>
                    <a:pt x="838" y="1247"/>
                    <a:pt x="818" y="1309"/>
                    <a:pt x="756" y="1350"/>
                  </a:cubicBezTo>
                  <a:cubicBezTo>
                    <a:pt x="715" y="1411"/>
                    <a:pt x="634" y="1431"/>
                    <a:pt x="552" y="1431"/>
                  </a:cubicBezTo>
                  <a:cubicBezTo>
                    <a:pt x="470" y="1431"/>
                    <a:pt x="389" y="1411"/>
                    <a:pt x="348" y="1350"/>
                  </a:cubicBezTo>
                  <a:cubicBezTo>
                    <a:pt x="286" y="1309"/>
                    <a:pt x="245" y="1247"/>
                    <a:pt x="245" y="1166"/>
                  </a:cubicBezTo>
                  <a:lnTo>
                    <a:pt x="0" y="1166"/>
                  </a:lnTo>
                  <a:cubicBezTo>
                    <a:pt x="21" y="1309"/>
                    <a:pt x="62" y="1431"/>
                    <a:pt x="164" y="1513"/>
                  </a:cubicBezTo>
                  <a:cubicBezTo>
                    <a:pt x="266" y="1595"/>
                    <a:pt x="409" y="1636"/>
                    <a:pt x="552" y="1636"/>
                  </a:cubicBezTo>
                  <a:cubicBezTo>
                    <a:pt x="715" y="1636"/>
                    <a:pt x="838" y="1595"/>
                    <a:pt x="940" y="1513"/>
                  </a:cubicBezTo>
                  <a:cubicBezTo>
                    <a:pt x="1022" y="1431"/>
                    <a:pt x="1063" y="1329"/>
                    <a:pt x="1063" y="1207"/>
                  </a:cubicBezTo>
                  <a:cubicBezTo>
                    <a:pt x="1063" y="1084"/>
                    <a:pt x="1042" y="1002"/>
                    <a:pt x="1002" y="921"/>
                  </a:cubicBezTo>
                  <a:cubicBezTo>
                    <a:pt x="940" y="859"/>
                    <a:pt x="879" y="798"/>
                    <a:pt x="797" y="777"/>
                  </a:cubicBezTo>
                  <a:cubicBezTo>
                    <a:pt x="859" y="757"/>
                    <a:pt x="920" y="716"/>
                    <a:pt x="961" y="655"/>
                  </a:cubicBezTo>
                  <a:cubicBezTo>
                    <a:pt x="1022" y="573"/>
                    <a:pt x="1042" y="512"/>
                    <a:pt x="1042" y="410"/>
                  </a:cubicBezTo>
                  <a:cubicBezTo>
                    <a:pt x="1042" y="287"/>
                    <a:pt x="1002" y="205"/>
                    <a:pt x="899" y="124"/>
                  </a:cubicBezTo>
                  <a:cubicBezTo>
                    <a:pt x="818" y="42"/>
                    <a:pt x="695" y="1"/>
                    <a:pt x="552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327;p41"/>
          <p:cNvGrpSpPr/>
          <p:nvPr/>
        </p:nvGrpSpPr>
        <p:grpSpPr>
          <a:xfrm>
            <a:off x="769115" y="666206"/>
            <a:ext cx="1477403" cy="1264154"/>
            <a:chOff x="1032831" y="3342905"/>
            <a:chExt cx="1654800" cy="1654800"/>
          </a:xfrm>
        </p:grpSpPr>
        <p:sp>
          <p:nvSpPr>
            <p:cNvPr id="10" name="Google Shape;1328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 smtClean="0"/>
                <a:t>Chủ</a:t>
              </a:r>
              <a:r>
                <a:rPr lang="en-US" dirty="0" smtClean="0"/>
                <a:t> </a:t>
              </a:r>
              <a:r>
                <a:rPr lang="en-US" dirty="0" err="1" smtClean="0"/>
                <a:t>động</a:t>
              </a:r>
              <a:r>
                <a:rPr lang="en-US" dirty="0" smtClean="0"/>
                <a:t>, </a:t>
              </a:r>
              <a:r>
                <a:rPr lang="en-US" dirty="0" err="1" smtClean="0"/>
                <a:t>tích</a:t>
              </a:r>
              <a:r>
                <a:rPr lang="en-US" dirty="0" smtClean="0"/>
                <a:t> </a:t>
              </a:r>
              <a:r>
                <a:rPr lang="en-US" dirty="0" err="1" smtClean="0"/>
                <a:t>cực</a:t>
              </a:r>
              <a:endParaRPr dirty="0"/>
            </a:p>
          </p:txBody>
        </p:sp>
        <p:sp>
          <p:nvSpPr>
            <p:cNvPr id="11" name="Google Shape;1329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993;p62"/>
          <p:cNvGrpSpPr/>
          <p:nvPr/>
        </p:nvGrpSpPr>
        <p:grpSpPr>
          <a:xfrm>
            <a:off x="2809425" y="1762338"/>
            <a:ext cx="1789582" cy="475172"/>
            <a:chOff x="1315654" y="3757561"/>
            <a:chExt cx="369101" cy="167175"/>
          </a:xfrm>
        </p:grpSpPr>
        <p:sp>
          <p:nvSpPr>
            <p:cNvPr id="16" name="Google Shape;1995;p62"/>
            <p:cNvSpPr/>
            <p:nvPr/>
          </p:nvSpPr>
          <p:spPr>
            <a:xfrm>
              <a:off x="1315654" y="3757561"/>
              <a:ext cx="369101" cy="37"/>
            </a:xfrm>
            <a:custGeom>
              <a:avLst/>
              <a:gdLst/>
              <a:ahLst/>
              <a:cxnLst/>
              <a:rect l="l" t="t" r="r" b="b"/>
              <a:pathLst>
                <a:path w="9973" h="1" fill="none" extrusionOk="0">
                  <a:moveTo>
                    <a:pt x="0" y="1"/>
                  </a:moveTo>
                  <a:lnTo>
                    <a:pt x="9972" y="1"/>
                  </a:lnTo>
                </a:path>
              </a:pathLst>
            </a:custGeom>
            <a:noFill/>
            <a:ln w="4600" cap="flat" cmpd="sng">
              <a:solidFill>
                <a:srgbClr val="F2F2F2"/>
              </a:solidFill>
              <a:prstDash val="solid"/>
              <a:miter lim="20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96;p62"/>
            <p:cNvSpPr/>
            <p:nvPr/>
          </p:nvSpPr>
          <p:spPr>
            <a:xfrm>
              <a:off x="1315654" y="3841537"/>
              <a:ext cx="369101" cy="37"/>
            </a:xfrm>
            <a:custGeom>
              <a:avLst/>
              <a:gdLst/>
              <a:ahLst/>
              <a:cxnLst/>
              <a:rect l="l" t="t" r="r" b="b"/>
              <a:pathLst>
                <a:path w="9973" h="1" fill="none" extrusionOk="0">
                  <a:moveTo>
                    <a:pt x="0" y="0"/>
                  </a:moveTo>
                  <a:lnTo>
                    <a:pt x="9972" y="0"/>
                  </a:lnTo>
                </a:path>
              </a:pathLst>
            </a:custGeom>
            <a:noFill/>
            <a:ln w="4600" cap="flat" cmpd="sng">
              <a:solidFill>
                <a:srgbClr val="F2F2F2"/>
              </a:solidFill>
              <a:prstDash val="solid"/>
              <a:miter lim="20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97;p62"/>
            <p:cNvSpPr/>
            <p:nvPr/>
          </p:nvSpPr>
          <p:spPr>
            <a:xfrm>
              <a:off x="1315654" y="3924699"/>
              <a:ext cx="369101" cy="37"/>
            </a:xfrm>
            <a:custGeom>
              <a:avLst/>
              <a:gdLst/>
              <a:ahLst/>
              <a:cxnLst/>
              <a:rect l="l" t="t" r="r" b="b"/>
              <a:pathLst>
                <a:path w="9973" h="1" fill="none" extrusionOk="0">
                  <a:moveTo>
                    <a:pt x="0" y="1"/>
                  </a:moveTo>
                  <a:lnTo>
                    <a:pt x="9972" y="1"/>
                  </a:lnTo>
                </a:path>
              </a:pathLst>
            </a:custGeom>
            <a:noFill/>
            <a:ln w="4600" cap="flat" cmpd="sng">
              <a:solidFill>
                <a:srgbClr val="F2F2F2"/>
              </a:solidFill>
              <a:prstDash val="solid"/>
              <a:miter lim="20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51;p62"/>
          <p:cNvGrpSpPr/>
          <p:nvPr/>
        </p:nvGrpSpPr>
        <p:grpSpPr>
          <a:xfrm>
            <a:off x="2264920" y="813365"/>
            <a:ext cx="5931371" cy="1268996"/>
            <a:chOff x="3116117" y="4298005"/>
            <a:chExt cx="1343907" cy="342099"/>
          </a:xfrm>
        </p:grpSpPr>
        <p:sp>
          <p:nvSpPr>
            <p:cNvPr id="20" name="Google Shape;1952;p62"/>
            <p:cNvSpPr/>
            <p:nvPr/>
          </p:nvSpPr>
          <p:spPr>
            <a:xfrm>
              <a:off x="3116117" y="4298005"/>
              <a:ext cx="1343907" cy="342099"/>
            </a:xfrm>
            <a:custGeom>
              <a:avLst/>
              <a:gdLst/>
              <a:ahLst/>
              <a:cxnLst/>
              <a:rect l="l" t="t" r="r" b="b"/>
              <a:pathLst>
                <a:path w="36312" h="7541" extrusionOk="0">
                  <a:moveTo>
                    <a:pt x="1" y="1"/>
                  </a:moveTo>
                  <a:lnTo>
                    <a:pt x="1" y="7541"/>
                  </a:lnTo>
                  <a:lnTo>
                    <a:pt x="33124" y="7541"/>
                  </a:lnTo>
                  <a:lnTo>
                    <a:pt x="36312" y="3720"/>
                  </a:lnTo>
                  <a:lnTo>
                    <a:pt x="33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53;p62"/>
            <p:cNvSpPr/>
            <p:nvPr/>
          </p:nvSpPr>
          <p:spPr>
            <a:xfrm>
              <a:off x="3159081" y="4370181"/>
              <a:ext cx="1196135" cy="235195"/>
            </a:xfrm>
            <a:custGeom>
              <a:avLst/>
              <a:gdLst/>
              <a:ahLst/>
              <a:cxnLst/>
              <a:rect l="l" t="t" r="r" b="b"/>
              <a:pathLst>
                <a:path w="24399" h="4374" extrusionOk="0">
                  <a:moveTo>
                    <a:pt x="0" y="0"/>
                  </a:moveTo>
                  <a:lnTo>
                    <a:pt x="0" y="4373"/>
                  </a:lnTo>
                  <a:lnTo>
                    <a:pt x="24399" y="4373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F5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474211" y="1003307"/>
            <a:ext cx="52791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1168464" y="2237405"/>
            <a:ext cx="7377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041402" y="2237510"/>
            <a:ext cx="5531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/>
              <a:t>Tự</a:t>
            </a:r>
            <a:r>
              <a:rPr lang="en-US" dirty="0" smtClean="0"/>
              <a:t> tin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sâu</a:t>
            </a:r>
            <a:r>
              <a:rPr lang="en-US" dirty="0" smtClean="0"/>
              <a:t> – </a:t>
            </a:r>
            <a:r>
              <a:rPr lang="en-US" dirty="0" err="1" smtClean="0"/>
              <a:t>lâu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nền</a:t>
            </a:r>
            <a:r>
              <a:rPr lang="en-US" dirty="0" smtClean="0"/>
              <a:t> </a:t>
            </a:r>
            <a:r>
              <a:rPr lang="en-US" dirty="0" err="1" smtClean="0"/>
              <a:t>tảng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dạy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tiểu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304" y="3455155"/>
            <a:ext cx="771765" cy="7820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6429" y="3581362"/>
            <a:ext cx="4824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Không</a:t>
            </a:r>
            <a:r>
              <a:rPr lang="en-US" b="1" dirty="0" smtClean="0"/>
              <a:t> </a:t>
            </a:r>
            <a:r>
              <a:rPr lang="en-US" b="1" dirty="0" err="1" smtClean="0"/>
              <a:t>nên</a:t>
            </a:r>
            <a:r>
              <a:rPr lang="en-US" b="1" dirty="0" smtClean="0"/>
              <a:t>:</a:t>
            </a:r>
          </a:p>
          <a:p>
            <a:r>
              <a:rPr lang="en-US" dirty="0" err="1"/>
              <a:t>R</a:t>
            </a:r>
            <a:r>
              <a:rPr lang="en-US" dirty="0" err="1" smtClean="0"/>
              <a:t>ụt</a:t>
            </a:r>
            <a:r>
              <a:rPr lang="en-US" dirty="0" smtClean="0"/>
              <a:t> </a:t>
            </a:r>
            <a:r>
              <a:rPr lang="en-US" dirty="0" err="1"/>
              <a:t>rè</a:t>
            </a:r>
            <a:r>
              <a:rPr lang="en-US" dirty="0"/>
              <a:t>,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 smtClean="0"/>
              <a:t>tán</a:t>
            </a:r>
            <a:r>
              <a:rPr lang="en-US" dirty="0" smtClean="0"/>
              <a:t>,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,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149738525638984357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66" end="163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114" y="0"/>
            <a:ext cx="7581700" cy="46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27;p41"/>
          <p:cNvGrpSpPr/>
          <p:nvPr/>
        </p:nvGrpSpPr>
        <p:grpSpPr>
          <a:xfrm>
            <a:off x="3303921" y="-31311"/>
            <a:ext cx="2598774" cy="1511935"/>
            <a:chOff x="1032831" y="3342905"/>
            <a:chExt cx="1654800" cy="1654800"/>
          </a:xfrm>
        </p:grpSpPr>
        <p:sp>
          <p:nvSpPr>
            <p:cNvPr id="5" name="Google Shape;1328;p41"/>
            <p:cNvSpPr/>
            <p:nvPr/>
          </p:nvSpPr>
          <p:spPr>
            <a:xfrm>
              <a:off x="1032831" y="3342905"/>
              <a:ext cx="1654800" cy="16548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329;p41"/>
            <p:cNvSpPr/>
            <p:nvPr/>
          </p:nvSpPr>
          <p:spPr>
            <a:xfrm>
              <a:off x="1112025" y="3422102"/>
              <a:ext cx="1496400" cy="14964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631490" y="355322"/>
            <a:ext cx="1943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lang="en-US" dirty="0"/>
          </a:p>
        </p:txBody>
      </p:sp>
      <p:grpSp>
        <p:nvGrpSpPr>
          <p:cNvPr id="9" name="Google Shape;1273;p40"/>
          <p:cNvGrpSpPr/>
          <p:nvPr/>
        </p:nvGrpSpPr>
        <p:grpSpPr>
          <a:xfrm>
            <a:off x="1639239" y="1523913"/>
            <a:ext cx="1967429" cy="1258499"/>
            <a:chOff x="1526620" y="3836696"/>
            <a:chExt cx="667200" cy="6672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Google Shape;1274;p40"/>
            <p:cNvSpPr/>
            <p:nvPr/>
          </p:nvSpPr>
          <p:spPr>
            <a:xfrm>
              <a:off x="1526620" y="3836696"/>
              <a:ext cx="667200" cy="667200"/>
            </a:xfrm>
            <a:prstGeom prst="ellipse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5;p40"/>
            <p:cNvSpPr/>
            <p:nvPr/>
          </p:nvSpPr>
          <p:spPr>
            <a:xfrm>
              <a:off x="1572520" y="3882596"/>
              <a:ext cx="575400" cy="575400"/>
            </a:xfrm>
            <a:prstGeom prst="ellipse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Rectangle 43"/>
          <p:cNvSpPr/>
          <p:nvPr/>
        </p:nvSpPr>
        <p:spPr>
          <a:xfrm>
            <a:off x="1885691" y="1783832"/>
            <a:ext cx="1474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dirty="0"/>
          </a:p>
        </p:txBody>
      </p:sp>
      <p:grpSp>
        <p:nvGrpSpPr>
          <p:cNvPr id="45" name="Google Shape;1273;p40"/>
          <p:cNvGrpSpPr/>
          <p:nvPr/>
        </p:nvGrpSpPr>
        <p:grpSpPr>
          <a:xfrm>
            <a:off x="5521254" y="1523914"/>
            <a:ext cx="1967429" cy="1258499"/>
            <a:chOff x="1526620" y="3836696"/>
            <a:chExt cx="667200" cy="6672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Google Shape;1274;p40"/>
            <p:cNvSpPr/>
            <p:nvPr/>
          </p:nvSpPr>
          <p:spPr>
            <a:xfrm>
              <a:off x="1526620" y="3836696"/>
              <a:ext cx="667200" cy="667200"/>
            </a:xfrm>
            <a:prstGeom prst="ellipse">
              <a:avLst/>
            </a:prstGeom>
            <a:grp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5;p40"/>
            <p:cNvSpPr/>
            <p:nvPr/>
          </p:nvSpPr>
          <p:spPr>
            <a:xfrm>
              <a:off x="1572520" y="3882596"/>
              <a:ext cx="575400" cy="575400"/>
            </a:xfrm>
            <a:prstGeom prst="ellipse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Rectangle 47"/>
          <p:cNvSpPr/>
          <p:nvPr/>
        </p:nvSpPr>
        <p:spPr>
          <a:xfrm>
            <a:off x="5940269" y="1891552"/>
            <a:ext cx="1370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3059351" y="1474275"/>
            <a:ext cx="1543237" cy="12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4"/>
            <a:endCxn id="46" idx="1"/>
          </p:cNvCxnSpPr>
          <p:nvPr/>
        </p:nvCxnSpPr>
        <p:spPr>
          <a:xfrm>
            <a:off x="4603308" y="1480624"/>
            <a:ext cx="1206069" cy="227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765399" y="2695834"/>
            <a:ext cx="3479137" cy="1808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“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74071" y="3063474"/>
            <a:ext cx="29559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r="16002" b="26500"/>
          <a:stretch/>
        </p:blipFill>
        <p:spPr>
          <a:xfrm>
            <a:off x="4469450" y="0"/>
            <a:ext cx="3777242" cy="226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34032" r="11973" b="10611"/>
          <a:stretch/>
        </p:blipFill>
        <p:spPr>
          <a:xfrm>
            <a:off x="752030" y="0"/>
            <a:ext cx="3717420" cy="2264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6" r="247" b="26729"/>
          <a:stretch/>
        </p:blipFill>
        <p:spPr>
          <a:xfrm>
            <a:off x="752029" y="2324456"/>
            <a:ext cx="3717421" cy="2444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51" y="2324456"/>
            <a:ext cx="3777241" cy="24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izo Digital Notebook by Slidesgo">
  <a:themeElements>
    <a:clrScheme name="Simple Light">
      <a:dk1>
        <a:srgbClr val="4C4C4C"/>
      </a:dk1>
      <a:lt1>
        <a:srgbClr val="FFFFFF"/>
      </a:lt1>
      <a:dk2>
        <a:srgbClr val="4C4C4C"/>
      </a:dk2>
      <a:lt2>
        <a:srgbClr val="FEE1E2"/>
      </a:lt2>
      <a:accent1>
        <a:srgbClr val="5398BE"/>
      </a:accent1>
      <a:accent2>
        <a:srgbClr val="7EC6EA"/>
      </a:accent2>
      <a:accent3>
        <a:srgbClr val="61C0BF"/>
      </a:accent3>
      <a:accent4>
        <a:srgbClr val="BBDED6"/>
      </a:accent4>
      <a:accent5>
        <a:srgbClr val="FFB6B9"/>
      </a:accent5>
      <a:accent6>
        <a:srgbClr val="E2B179"/>
      </a:accent6>
      <a:hlink>
        <a:srgbClr val="4C4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980</Words>
  <Application>Microsoft Office PowerPoint</Application>
  <PresentationFormat>On-screen Show (16:9)</PresentationFormat>
  <Paragraphs>103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Open Sans</vt:lpstr>
      <vt:lpstr>Bebas Neue</vt:lpstr>
      <vt:lpstr>Arial</vt:lpstr>
      <vt:lpstr>Playfair Display</vt:lpstr>
      <vt:lpstr>Wingdings</vt:lpstr>
      <vt:lpstr>Droid Sans</vt:lpstr>
      <vt:lpstr>Playfair Display Regular</vt:lpstr>
      <vt:lpstr>Times New Roman</vt:lpstr>
      <vt:lpstr>Calibri</vt:lpstr>
      <vt:lpstr>Artizo Digital Notebook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Tiếp tục tích lũy kiến thức sau khi thi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Artizo Digital Notebook</dc:title>
  <dc:creator>Admin</dc:creator>
  <cp:lastModifiedBy>Admin</cp:lastModifiedBy>
  <cp:revision>54</cp:revision>
  <dcterms:modified xsi:type="dcterms:W3CDTF">2021-10-23T03:24:46Z</dcterms:modified>
</cp:coreProperties>
</file>